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3CCFB8-C4EC-4D1E-8D06-4672A6C630D5}" v="214" dt="2022-04-07T10:37:13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ldon, Dylan" userId="S::s4100083@glos.ac.uk::8e0d66a7-0a4c-48b7-8834-ed8aeba54f19" providerId="AD" clId="Web-{893CCFB8-C4EC-4D1E-8D06-4672A6C630D5}"/>
    <pc:docChg chg="modSld">
      <pc:chgData name="Sheldon, Dylan" userId="S::s4100083@glos.ac.uk::8e0d66a7-0a4c-48b7-8834-ed8aeba54f19" providerId="AD" clId="Web-{893CCFB8-C4EC-4D1E-8D06-4672A6C630D5}" dt="2022-04-07T10:37:13.384" v="141" actId="1076"/>
      <pc:docMkLst>
        <pc:docMk/>
      </pc:docMkLst>
      <pc:sldChg chg="addSp delSp modSp">
        <pc:chgData name="Sheldon, Dylan" userId="S::s4100083@glos.ac.uk::8e0d66a7-0a4c-48b7-8834-ed8aeba54f19" providerId="AD" clId="Web-{893CCFB8-C4EC-4D1E-8D06-4672A6C630D5}" dt="2022-04-07T10:37:13.384" v="141" actId="1076"/>
        <pc:sldMkLst>
          <pc:docMk/>
          <pc:sldMk cId="1891232241" sldId="257"/>
        </pc:sldMkLst>
        <pc:spChg chg="add del mod">
          <ac:chgData name="Sheldon, Dylan" userId="S::s4100083@glos.ac.uk::8e0d66a7-0a4c-48b7-8834-ed8aeba54f19" providerId="AD" clId="Web-{893CCFB8-C4EC-4D1E-8D06-4672A6C630D5}" dt="2022-04-07T10:00:52.382" v="30"/>
          <ac:spMkLst>
            <pc:docMk/>
            <pc:sldMk cId="1891232241" sldId="257"/>
            <ac:spMk id="2" creationId="{3D4DB191-177E-3975-AF9A-36F95713E0FF}"/>
          </ac:spMkLst>
        </pc:spChg>
        <pc:spChg chg="add del mod">
          <ac:chgData name="Sheldon, Dylan" userId="S::s4100083@glos.ac.uk::8e0d66a7-0a4c-48b7-8834-ed8aeba54f19" providerId="AD" clId="Web-{893CCFB8-C4EC-4D1E-8D06-4672A6C630D5}" dt="2022-04-07T10:01:05.742" v="34"/>
          <ac:spMkLst>
            <pc:docMk/>
            <pc:sldMk cId="1891232241" sldId="257"/>
            <ac:spMk id="3" creationId="{5817C5B2-FE5A-1E0A-D121-DF60257201B7}"/>
          </ac:spMkLst>
        </pc:spChg>
        <pc:spChg chg="mod">
          <ac:chgData name="Sheldon, Dylan" userId="S::s4100083@glos.ac.uk::8e0d66a7-0a4c-48b7-8834-ed8aeba54f19" providerId="AD" clId="Web-{893CCFB8-C4EC-4D1E-8D06-4672A6C630D5}" dt="2022-04-07T09:53:55.183" v="24" actId="20577"/>
          <ac:spMkLst>
            <pc:docMk/>
            <pc:sldMk cId="1891232241" sldId="257"/>
            <ac:spMk id="7" creationId="{8D97D063-34D4-4D5F-8C78-E2760D48678C}"/>
          </ac:spMkLst>
        </pc:spChg>
        <pc:spChg chg="mod">
          <ac:chgData name="Sheldon, Dylan" userId="S::s4100083@glos.ac.uk::8e0d66a7-0a4c-48b7-8834-ed8aeba54f19" providerId="AD" clId="Web-{893CCFB8-C4EC-4D1E-8D06-4672A6C630D5}" dt="2022-04-07T10:29:20.478" v="124" actId="1076"/>
          <ac:spMkLst>
            <pc:docMk/>
            <pc:sldMk cId="1891232241" sldId="257"/>
            <ac:spMk id="19" creationId="{693949A4-2303-494D-A23B-B84CFCE6D252}"/>
          </ac:spMkLst>
        </pc:spChg>
        <pc:spChg chg="mod">
          <ac:chgData name="Sheldon, Dylan" userId="S::s4100083@glos.ac.uk::8e0d66a7-0a4c-48b7-8834-ed8aeba54f19" providerId="AD" clId="Web-{893CCFB8-C4EC-4D1E-8D06-4672A6C630D5}" dt="2022-04-07T10:29:33.635" v="126" actId="1076"/>
          <ac:spMkLst>
            <pc:docMk/>
            <pc:sldMk cId="1891232241" sldId="257"/>
            <ac:spMk id="21" creationId="{806E57D0-15CB-4ECC-BD17-AFFE0D57CF51}"/>
          </ac:spMkLst>
        </pc:spChg>
        <pc:spChg chg="add mod">
          <ac:chgData name="Sheldon, Dylan" userId="S::s4100083@glos.ac.uk::8e0d66a7-0a4c-48b7-8834-ed8aeba54f19" providerId="AD" clId="Web-{893CCFB8-C4EC-4D1E-8D06-4672A6C630D5}" dt="2022-04-07T10:29:24.197" v="125" actId="1076"/>
          <ac:spMkLst>
            <pc:docMk/>
            <pc:sldMk cId="1891232241" sldId="257"/>
            <ac:spMk id="22" creationId="{7803BAC6-B117-328D-8321-625060820FE5}"/>
          </ac:spMkLst>
        </pc:spChg>
        <pc:spChg chg="mod">
          <ac:chgData name="Sheldon, Dylan" userId="S::s4100083@glos.ac.uk::8e0d66a7-0a4c-48b7-8834-ed8aeba54f19" providerId="AD" clId="Web-{893CCFB8-C4EC-4D1E-8D06-4672A6C630D5}" dt="2022-04-07T10:05:12.790" v="50" actId="20577"/>
          <ac:spMkLst>
            <pc:docMk/>
            <pc:sldMk cId="1891232241" sldId="257"/>
            <ac:spMk id="25" creationId="{0BD32F5C-62A7-A60F-FBD8-42D355E70FAA}"/>
          </ac:spMkLst>
        </pc:spChg>
        <pc:spChg chg="mod">
          <ac:chgData name="Sheldon, Dylan" userId="S::s4100083@glos.ac.uk::8e0d66a7-0a4c-48b7-8834-ed8aeba54f19" providerId="AD" clId="Web-{893CCFB8-C4EC-4D1E-8D06-4672A6C630D5}" dt="2022-04-07T10:27:08.438" v="93" actId="20577"/>
          <ac:spMkLst>
            <pc:docMk/>
            <pc:sldMk cId="1891232241" sldId="257"/>
            <ac:spMk id="32" creationId="{5B45FCC6-34C5-574B-7E8D-3CB104E68C76}"/>
          </ac:spMkLst>
        </pc:spChg>
        <pc:spChg chg="mod">
          <ac:chgData name="Sheldon, Dylan" userId="S::s4100083@glos.ac.uk::8e0d66a7-0a4c-48b7-8834-ed8aeba54f19" providerId="AD" clId="Web-{893CCFB8-C4EC-4D1E-8D06-4672A6C630D5}" dt="2022-04-07T10:14:34.576" v="71" actId="20577"/>
          <ac:spMkLst>
            <pc:docMk/>
            <pc:sldMk cId="1891232241" sldId="257"/>
            <ac:spMk id="38" creationId="{8FC7F53E-000E-E704-76E7-519CE335BF4A}"/>
          </ac:spMkLst>
        </pc:spChg>
        <pc:spChg chg="mod">
          <ac:chgData name="Sheldon, Dylan" userId="S::s4100083@glos.ac.uk::8e0d66a7-0a4c-48b7-8834-ed8aeba54f19" providerId="AD" clId="Web-{893CCFB8-C4EC-4D1E-8D06-4672A6C630D5}" dt="2022-04-07T10:32:18.787" v="139" actId="20577"/>
          <ac:spMkLst>
            <pc:docMk/>
            <pc:sldMk cId="1891232241" sldId="257"/>
            <ac:spMk id="44" creationId="{C835514C-3164-D7E8-C31C-8F84F4EC0E95}"/>
          </ac:spMkLst>
        </pc:spChg>
        <pc:spChg chg="mod">
          <ac:chgData name="Sheldon, Dylan" userId="S::s4100083@glos.ac.uk::8e0d66a7-0a4c-48b7-8834-ed8aeba54f19" providerId="AD" clId="Web-{893CCFB8-C4EC-4D1E-8D06-4672A6C630D5}" dt="2022-04-07T10:25:41.667" v="88" actId="20577"/>
          <ac:spMkLst>
            <pc:docMk/>
            <pc:sldMk cId="1891232241" sldId="257"/>
            <ac:spMk id="50" creationId="{FD2E937F-7D40-6869-FC3A-E34BBA571EA8}"/>
          </ac:spMkLst>
        </pc:spChg>
        <pc:spChg chg="add del">
          <ac:chgData name="Sheldon, Dylan" userId="S::s4100083@glos.ac.uk::8e0d66a7-0a4c-48b7-8834-ed8aeba54f19" providerId="AD" clId="Web-{893CCFB8-C4EC-4D1E-8D06-4672A6C630D5}" dt="2022-04-07T10:31:34.300" v="128"/>
          <ac:spMkLst>
            <pc:docMk/>
            <pc:sldMk cId="1891232241" sldId="257"/>
            <ac:spMk id="54" creationId="{EDD50E70-4CAF-897F-1E51-23382A59D047}"/>
          </ac:spMkLst>
        </pc:spChg>
        <pc:spChg chg="add del">
          <ac:chgData name="Sheldon, Dylan" userId="S::s4100083@glos.ac.uk::8e0d66a7-0a4c-48b7-8834-ed8aeba54f19" providerId="AD" clId="Web-{893CCFB8-C4EC-4D1E-8D06-4672A6C630D5}" dt="2022-04-07T10:31:36.425" v="130"/>
          <ac:spMkLst>
            <pc:docMk/>
            <pc:sldMk cId="1891232241" sldId="257"/>
            <ac:spMk id="55" creationId="{1E885AC3-BC7D-B2C1-97E7-C181B757F6A1}"/>
          </ac:spMkLst>
        </pc:spChg>
        <pc:grpChg chg="del mod">
          <ac:chgData name="Sheldon, Dylan" userId="S::s4100083@glos.ac.uk::8e0d66a7-0a4c-48b7-8834-ed8aeba54f19" providerId="AD" clId="Web-{893CCFB8-C4EC-4D1E-8D06-4672A6C630D5}" dt="2022-04-07T09:54:06.621" v="26"/>
          <ac:grpSpMkLst>
            <pc:docMk/>
            <pc:sldMk cId="1891232241" sldId="257"/>
            <ac:grpSpMk id="13" creationId="{0DC5A4A5-A05F-4AB2-AB2B-FB5158E7A0ED}"/>
          </ac:grpSpMkLst>
        </pc:grpChg>
        <pc:grpChg chg="add mod">
          <ac:chgData name="Sheldon, Dylan" userId="S::s4100083@glos.ac.uk::8e0d66a7-0a4c-48b7-8834-ed8aeba54f19" providerId="AD" clId="Web-{893CCFB8-C4EC-4D1E-8D06-4672A6C630D5}" dt="2022-04-07T10:31:45.472" v="131" actId="1076"/>
          <ac:grpSpMkLst>
            <pc:docMk/>
            <pc:sldMk cId="1891232241" sldId="257"/>
            <ac:grpSpMk id="29" creationId="{CF2B700B-525C-E5CB-0677-CF952B1D166F}"/>
          </ac:grpSpMkLst>
        </pc:grpChg>
        <pc:grpChg chg="add del mod">
          <ac:chgData name="Sheldon, Dylan" userId="S::s4100083@glos.ac.uk::8e0d66a7-0a4c-48b7-8834-ed8aeba54f19" providerId="AD" clId="Web-{893CCFB8-C4EC-4D1E-8D06-4672A6C630D5}" dt="2022-04-07T10:29:18.041" v="121" actId="1076"/>
          <ac:grpSpMkLst>
            <pc:docMk/>
            <pc:sldMk cId="1891232241" sldId="257"/>
            <ac:grpSpMk id="30" creationId="{7CE3DF03-BAF7-5FDC-5FFB-5837266ABD7C}"/>
          </ac:grpSpMkLst>
        </pc:grpChg>
        <pc:grpChg chg="add del mod">
          <ac:chgData name="Sheldon, Dylan" userId="S::s4100083@glos.ac.uk::8e0d66a7-0a4c-48b7-8834-ed8aeba54f19" providerId="AD" clId="Web-{893CCFB8-C4EC-4D1E-8D06-4672A6C630D5}" dt="2022-04-07T10:25:43.980" v="89"/>
          <ac:grpSpMkLst>
            <pc:docMk/>
            <pc:sldMk cId="1891232241" sldId="257"/>
            <ac:grpSpMk id="36" creationId="{D88C52F7-F806-9ACF-9C77-A423F3A719DF}"/>
          </ac:grpSpMkLst>
        </pc:grpChg>
        <pc:grpChg chg="add del mod">
          <ac:chgData name="Sheldon, Dylan" userId="S::s4100083@glos.ac.uk::8e0d66a7-0a4c-48b7-8834-ed8aeba54f19" providerId="AD" clId="Web-{893CCFB8-C4EC-4D1E-8D06-4672A6C630D5}" dt="2022-04-07T10:32:20.334" v="140"/>
          <ac:grpSpMkLst>
            <pc:docMk/>
            <pc:sldMk cId="1891232241" sldId="257"/>
            <ac:grpSpMk id="42" creationId="{279BA0F7-7C8B-0808-5D94-708F6DBCD27B}"/>
          </ac:grpSpMkLst>
        </pc:grpChg>
        <pc:grpChg chg="add mod">
          <ac:chgData name="Sheldon, Dylan" userId="S::s4100083@glos.ac.uk::8e0d66a7-0a4c-48b7-8834-ed8aeba54f19" providerId="AD" clId="Web-{893CCFB8-C4EC-4D1E-8D06-4672A6C630D5}" dt="2022-04-07T10:37:13.384" v="141" actId="1076"/>
          <ac:grpSpMkLst>
            <pc:docMk/>
            <pc:sldMk cId="1891232241" sldId="257"/>
            <ac:grpSpMk id="48" creationId="{2C91C89B-0B33-7240-542E-031557894AAF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89EA-6F88-4B46-8390-1856784BA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6FD7D-CC0C-4038-938C-6AD6B05B8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E99FF-2009-4129-893C-6CD17DA6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D558-5F84-403D-8F24-F59B11B4E5F1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AE68E-4972-4EE4-89A5-73E94D61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3CA8B-4134-45EC-9689-6BE25D26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A8D0-3AEB-438B-9EF7-67DE32152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89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141C-E72F-408B-AA41-5277A65B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41342-E2E8-4972-B3FB-DE3A2CE86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C61A6-6025-4129-9481-6CD2D941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D558-5F84-403D-8F24-F59B11B4E5F1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1FD4B-DE2A-4D51-906D-469AD1DC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8730D-86D8-46AB-8E4A-EB780062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A8D0-3AEB-438B-9EF7-67DE32152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41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22E84-8428-44AE-88E1-398CA7D59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5DC7C-73AA-40E2-9AE1-42BB0224E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733CB-5F80-484C-9834-0F5507212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D558-5F84-403D-8F24-F59B11B4E5F1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EA4C0-A3A6-4664-869A-51967E29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69D19-7C4D-4E59-8626-B957B916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A8D0-3AEB-438B-9EF7-67DE32152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45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8F31-984E-463F-B501-C5DA2FA2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D474-9011-4466-821D-8713CBD3B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147CA-400F-482D-8B20-6709661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D558-5F84-403D-8F24-F59B11B4E5F1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A9BED-BB2E-4A2A-AD09-94DB4AE4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34E30-E16B-4B70-AAEE-8B8829C0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A8D0-3AEB-438B-9EF7-67DE32152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53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6CBD-07B6-48A9-B586-0FAAF5D7A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635BF-63B9-406E-9CC6-DF6E4F044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6665B-0C7B-4F81-843E-792690A9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D558-5F84-403D-8F24-F59B11B4E5F1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4649C-2B92-4896-B84E-C0146A4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AC364-9A89-4875-ACD3-931A264A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A8D0-3AEB-438B-9EF7-67DE32152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98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28F-0A1F-4D58-85E2-9D8D069E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0488D-B257-4091-B9F3-4229F6869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9C3CB-BFE0-43E9-AAF0-5CBC19E39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F8DA0-4703-4E83-A447-CECC988D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D558-5F84-403D-8F24-F59B11B4E5F1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F7D07-F1CD-4156-8EAF-A8242270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6CF4D-113A-4386-ADA0-B6D5CAD6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A8D0-3AEB-438B-9EF7-67DE32152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76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0C12-E0F8-4A78-8C44-BCA8F4E4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86187-A097-43BF-AC09-9D2D73EB9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083E9-2401-4E9C-B479-188DD0136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076CD-0B10-46BA-BA83-1D00E1D48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A9BDC-8E2A-4808-9479-12C84BC6C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DC3F6-774A-4652-96A1-E8C9C574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D558-5F84-403D-8F24-F59B11B4E5F1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87B2C8-AB34-4B0F-B27A-F502CBC9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EE5803-5C44-4025-BC59-608DB3D7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A8D0-3AEB-438B-9EF7-67DE32152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53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4129-C3E1-46E7-BA3E-A7EE5C25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1740C-35A1-49C2-9AE5-8F2B308C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D558-5F84-403D-8F24-F59B11B4E5F1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0F617-F406-45D9-8F52-17F98AA3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5750D-EF7F-47FB-92CB-6EA7C590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A8D0-3AEB-438B-9EF7-67DE32152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50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736AB4-F67D-44EA-9344-AFB72316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D558-5F84-403D-8F24-F59B11B4E5F1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9A060-C906-4A48-8373-5B0B92A0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6B4DF-1B93-4B38-97F7-E4D1F8DE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A8D0-3AEB-438B-9EF7-67DE32152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79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C0DA-6D5D-4373-891C-5D2F2077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99DD2-4328-4A8F-B786-5967ADC9C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3B421-4CF6-42CD-B381-8B561E0D7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43BF5-4215-4B8E-86E2-F2BAE6E2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D558-5F84-403D-8F24-F59B11B4E5F1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0FFC6-F697-4FEF-8D09-EE0B97CC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B9E53-99B6-4456-BC35-370DB82B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A8D0-3AEB-438B-9EF7-67DE32152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61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CC5F-499D-4D1A-BE09-0F1AFEE4A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5C68BD-9004-4658-8C57-0B49D5F73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76D50-58A6-4BA6-87FE-DE7553BBC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BB4D8-A2A1-4DD0-8681-6C8C3877C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AD558-5F84-403D-8F24-F59B11B4E5F1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28205-15A7-48E9-87F5-22725542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31D85-A756-476B-A08D-0308609F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9A8D0-3AEB-438B-9EF7-67DE32152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88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24B03-2D79-4C89-9C8B-9A52A4CA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22A4B-8D7C-4710-A3E6-89DC69E2C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BCDD7-BDD3-4B0F-B569-B846DB266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AD558-5F84-403D-8F24-F59B11B4E5F1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95B91-720F-4A04-91E9-89E4FC566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9347B-594E-42F4-A450-E71FE4A19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9A8D0-3AEB-438B-9EF7-67DE32152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50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018EB-6D76-45A0-86F6-B7F2AEE1FB32}"/>
              </a:ext>
            </a:extLst>
          </p:cNvPr>
          <p:cNvGrpSpPr/>
          <p:nvPr/>
        </p:nvGrpSpPr>
        <p:grpSpPr>
          <a:xfrm>
            <a:off x="5307875" y="2746835"/>
            <a:ext cx="1576250" cy="859231"/>
            <a:chOff x="5307874" y="2989652"/>
            <a:chExt cx="1576250" cy="85923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9A34C6E-D67D-4C75-857D-22A7311283E9}"/>
                </a:ext>
              </a:extLst>
            </p:cNvPr>
            <p:cNvGrpSpPr/>
            <p:nvPr/>
          </p:nvGrpSpPr>
          <p:grpSpPr>
            <a:xfrm>
              <a:off x="5307874" y="3015037"/>
              <a:ext cx="1576250" cy="833846"/>
              <a:chOff x="6409426" y="1313975"/>
              <a:chExt cx="1733910" cy="980651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9F982CC-6F24-4159-BCEC-72547F82AFBA}"/>
                  </a:ext>
                </a:extLst>
              </p:cNvPr>
              <p:cNvSpPr/>
              <p:nvPr/>
            </p:nvSpPr>
            <p:spPr>
              <a:xfrm>
                <a:off x="6409426" y="1313975"/>
                <a:ext cx="1733910" cy="9806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56C0B4E-4E00-4A3F-B8F3-9F62B50E2849}"/>
                  </a:ext>
                </a:extLst>
              </p:cNvPr>
              <p:cNvCxnSpPr/>
              <p:nvPr/>
            </p:nvCxnSpPr>
            <p:spPr>
              <a:xfrm>
                <a:off x="6409426" y="1566524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4489267-0312-4852-AA64-181E8583D422}"/>
                  </a:ext>
                </a:extLst>
              </p:cNvPr>
              <p:cNvCxnSpPr/>
              <p:nvPr/>
            </p:nvCxnSpPr>
            <p:spPr>
              <a:xfrm>
                <a:off x="6409426" y="2012222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D195434-66C3-4DF9-B48B-38BFBA2ED608}"/>
                  </a:ext>
                </a:extLst>
              </p:cNvPr>
              <p:cNvCxnSpPr/>
              <p:nvPr/>
            </p:nvCxnSpPr>
            <p:spPr>
              <a:xfrm flipV="1">
                <a:off x="6823494" y="1313975"/>
                <a:ext cx="0" cy="2525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6E31A2E-D097-4341-9BAF-A9C680AFC7D3}"/>
                  </a:ext>
                </a:extLst>
              </p:cNvPr>
              <p:cNvSpPr/>
              <p:nvPr/>
            </p:nvSpPr>
            <p:spPr>
              <a:xfrm>
                <a:off x="6409426" y="1566524"/>
                <a:ext cx="1733910" cy="445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679344-5C6E-45D6-9C35-3CDA24DCDFEE}"/>
                </a:ext>
              </a:extLst>
            </p:cNvPr>
            <p:cNvSpPr txBox="1"/>
            <p:nvPr/>
          </p:nvSpPr>
          <p:spPr>
            <a:xfrm>
              <a:off x="5347645" y="298965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97D063-34D4-4D5F-8C78-E2760D48678C}"/>
                </a:ext>
              </a:extLst>
            </p:cNvPr>
            <p:cNvSpPr txBox="1"/>
            <p:nvPr/>
          </p:nvSpPr>
          <p:spPr>
            <a:xfrm>
              <a:off x="5307874" y="3229779"/>
              <a:ext cx="1576245" cy="25391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050" dirty="0"/>
                <a:t>Hotel Booking System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93949A4-2303-494D-A23B-B84CFCE6D252}"/>
              </a:ext>
            </a:extLst>
          </p:cNvPr>
          <p:cNvSpPr/>
          <p:nvPr/>
        </p:nvSpPr>
        <p:spPr>
          <a:xfrm>
            <a:off x="9662858" y="1630027"/>
            <a:ext cx="1463040" cy="50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ABC Bank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6E57D0-15CB-4ECC-BD17-AFFE0D57CF51}"/>
              </a:ext>
            </a:extLst>
          </p:cNvPr>
          <p:cNvSpPr/>
          <p:nvPr/>
        </p:nvSpPr>
        <p:spPr>
          <a:xfrm>
            <a:off x="9662858" y="2511724"/>
            <a:ext cx="1463040" cy="50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Local Restaurant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03BAC6-B117-328D-8321-625060820FE5}"/>
              </a:ext>
            </a:extLst>
          </p:cNvPr>
          <p:cNvSpPr/>
          <p:nvPr/>
        </p:nvSpPr>
        <p:spPr>
          <a:xfrm>
            <a:off x="9662858" y="3393421"/>
            <a:ext cx="1463040" cy="50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 dirty="0"/>
              <a:t>Car  Parking Agency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F2B700B-525C-E5CB-0677-CF952B1D166F}"/>
              </a:ext>
            </a:extLst>
          </p:cNvPr>
          <p:cNvGrpSpPr/>
          <p:nvPr/>
        </p:nvGrpSpPr>
        <p:grpSpPr>
          <a:xfrm>
            <a:off x="844623" y="1746906"/>
            <a:ext cx="1615895" cy="577386"/>
            <a:chOff x="8505645" y="1579216"/>
            <a:chExt cx="1615895" cy="57738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25088BE-10C2-494E-2E9E-7BEACACB2D25}"/>
                </a:ext>
              </a:extLst>
            </p:cNvPr>
            <p:cNvGrpSpPr/>
            <p:nvPr/>
          </p:nvGrpSpPr>
          <p:grpSpPr>
            <a:xfrm>
              <a:off x="8505645" y="1579216"/>
              <a:ext cx="1576250" cy="577386"/>
              <a:chOff x="8505645" y="1579216"/>
              <a:chExt cx="1576250" cy="577386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7F65197-7CA7-BE3D-B8BC-6EB2458451A4}"/>
                  </a:ext>
                </a:extLst>
              </p:cNvPr>
              <p:cNvSpPr/>
              <p:nvPr/>
            </p:nvSpPr>
            <p:spPr>
              <a:xfrm>
                <a:off x="8505645" y="1579216"/>
                <a:ext cx="1576250" cy="577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0468D9-AA12-1D0C-1A99-B86EA36E778D}"/>
                  </a:ext>
                </a:extLst>
              </p:cNvPr>
              <p:cNvSpPr/>
              <p:nvPr/>
            </p:nvSpPr>
            <p:spPr>
              <a:xfrm>
                <a:off x="8505645" y="1579216"/>
                <a:ext cx="467553" cy="5773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8377AD-D9EF-CE98-5E80-4570494DF236}"/>
                  </a:ext>
                </a:extLst>
              </p:cNvPr>
              <p:cNvSpPr txBox="1"/>
              <p:nvPr/>
            </p:nvSpPr>
            <p:spPr>
              <a:xfrm>
                <a:off x="8607370" y="1593651"/>
                <a:ext cx="319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D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D32F5C-62A7-A60F-FBD8-42D355E70FAA}"/>
                </a:ext>
              </a:extLst>
            </p:cNvPr>
            <p:cNvSpPr txBox="1"/>
            <p:nvPr/>
          </p:nvSpPr>
          <p:spPr>
            <a:xfrm>
              <a:off x="8973198" y="1693679"/>
              <a:ext cx="1148342" cy="2308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  <a:cs typeface="Calibri"/>
                </a:rPr>
                <a:t>Customer Records</a:t>
              </a:r>
              <a:endParaRPr lang="en-GB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CE3DF03-BAF7-5FDC-5FFB-5837266ABD7C}"/>
              </a:ext>
            </a:extLst>
          </p:cNvPr>
          <p:cNvGrpSpPr/>
          <p:nvPr/>
        </p:nvGrpSpPr>
        <p:grpSpPr>
          <a:xfrm>
            <a:off x="844623" y="2899776"/>
            <a:ext cx="1615895" cy="577386"/>
            <a:chOff x="8505645" y="1579216"/>
            <a:chExt cx="1615895" cy="57738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4157874-83B5-0AE3-049B-248B5FF74D6D}"/>
                </a:ext>
              </a:extLst>
            </p:cNvPr>
            <p:cNvGrpSpPr/>
            <p:nvPr/>
          </p:nvGrpSpPr>
          <p:grpSpPr>
            <a:xfrm>
              <a:off x="8505645" y="1579216"/>
              <a:ext cx="1576250" cy="577386"/>
              <a:chOff x="8505645" y="1579216"/>
              <a:chExt cx="1576250" cy="57738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383C8CB-44BA-AE0C-B992-C6BB8E278AAD}"/>
                  </a:ext>
                </a:extLst>
              </p:cNvPr>
              <p:cNvSpPr/>
              <p:nvPr/>
            </p:nvSpPr>
            <p:spPr>
              <a:xfrm>
                <a:off x="8505645" y="1579216"/>
                <a:ext cx="1576250" cy="577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4DA544-51E4-7C1E-DE9A-11C999DA2B3A}"/>
                  </a:ext>
                </a:extLst>
              </p:cNvPr>
              <p:cNvSpPr/>
              <p:nvPr/>
            </p:nvSpPr>
            <p:spPr>
              <a:xfrm>
                <a:off x="8505645" y="1579216"/>
                <a:ext cx="467553" cy="5773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C82A8F5-388C-6519-551C-014F195C1195}"/>
                  </a:ext>
                </a:extLst>
              </p:cNvPr>
              <p:cNvSpPr txBox="1"/>
              <p:nvPr/>
            </p:nvSpPr>
            <p:spPr>
              <a:xfrm>
                <a:off x="8607370" y="1593651"/>
                <a:ext cx="319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D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B45FCC6-34C5-574B-7E8D-3CB104E68C76}"/>
                </a:ext>
              </a:extLst>
            </p:cNvPr>
            <p:cNvSpPr txBox="1"/>
            <p:nvPr/>
          </p:nvSpPr>
          <p:spPr>
            <a:xfrm>
              <a:off x="8973198" y="1693679"/>
              <a:ext cx="1148342" cy="2308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  <a:cs typeface="Calibri"/>
                </a:rPr>
                <a:t>Booking Records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C91C89B-0B33-7240-542E-031557894AAF}"/>
              </a:ext>
            </a:extLst>
          </p:cNvPr>
          <p:cNvGrpSpPr/>
          <p:nvPr/>
        </p:nvGrpSpPr>
        <p:grpSpPr>
          <a:xfrm>
            <a:off x="844623" y="4052647"/>
            <a:ext cx="1615895" cy="577386"/>
            <a:chOff x="8505645" y="1579216"/>
            <a:chExt cx="1615895" cy="57738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994F36D-C1D3-80B6-7123-3D000337D5FD}"/>
                </a:ext>
              </a:extLst>
            </p:cNvPr>
            <p:cNvGrpSpPr/>
            <p:nvPr/>
          </p:nvGrpSpPr>
          <p:grpSpPr>
            <a:xfrm>
              <a:off x="8505645" y="1579216"/>
              <a:ext cx="1576250" cy="577386"/>
              <a:chOff x="8505645" y="1579216"/>
              <a:chExt cx="1576250" cy="57738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B6B53C0-8C99-C652-F7A5-1C578E3A4956}"/>
                  </a:ext>
                </a:extLst>
              </p:cNvPr>
              <p:cNvSpPr/>
              <p:nvPr/>
            </p:nvSpPr>
            <p:spPr>
              <a:xfrm>
                <a:off x="8505645" y="1579216"/>
                <a:ext cx="1576250" cy="577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10B1285-82AF-0905-75D9-09CBFBBC219E}"/>
                  </a:ext>
                </a:extLst>
              </p:cNvPr>
              <p:cNvSpPr/>
              <p:nvPr/>
            </p:nvSpPr>
            <p:spPr>
              <a:xfrm>
                <a:off x="8505645" y="1579216"/>
                <a:ext cx="467553" cy="5773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94DE601-47C7-2889-2EB1-16548EE5D3AC}"/>
                  </a:ext>
                </a:extLst>
              </p:cNvPr>
              <p:cNvSpPr txBox="1"/>
              <p:nvPr/>
            </p:nvSpPr>
            <p:spPr>
              <a:xfrm>
                <a:off x="8607370" y="1593651"/>
                <a:ext cx="319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D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D2E937F-7D40-6869-FC3A-E34BBA571EA8}"/>
                </a:ext>
              </a:extLst>
            </p:cNvPr>
            <p:cNvSpPr txBox="1"/>
            <p:nvPr/>
          </p:nvSpPr>
          <p:spPr>
            <a:xfrm>
              <a:off x="8973198" y="1693679"/>
              <a:ext cx="1148342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  <a:cs typeface="Calibri"/>
                </a:rPr>
                <a:t>Bank Payment Invoices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7EB90B86-9A12-4966-B9C3-21D1ED420565}"/>
              </a:ext>
            </a:extLst>
          </p:cNvPr>
          <p:cNvSpPr/>
          <p:nvPr/>
        </p:nvSpPr>
        <p:spPr>
          <a:xfrm>
            <a:off x="7627024" y="5067882"/>
            <a:ext cx="1463040" cy="50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Customer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00574BA-A37C-4539-96AF-7329D2EF793C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 flipV="1">
            <a:off x="6096001" y="1689842"/>
            <a:ext cx="3566853" cy="10823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6070A38-1CA4-4E6E-9A2C-0A832F5549EE}"/>
              </a:ext>
            </a:extLst>
          </p:cNvPr>
          <p:cNvCxnSpPr>
            <a:cxnSpLocks/>
          </p:cNvCxnSpPr>
          <p:nvPr/>
        </p:nvCxnSpPr>
        <p:spPr>
          <a:xfrm flipV="1">
            <a:off x="6630347" y="2109028"/>
            <a:ext cx="3032506" cy="659453"/>
          </a:xfrm>
          <a:prstGeom prst="bentConnector3">
            <a:avLst>
              <a:gd name="adj1" fmla="val 5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E89730A-493D-47C5-B1E2-BB2BD20AB227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884120" y="2764273"/>
            <a:ext cx="2778738" cy="1650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774C629-6351-4862-AE03-C3A0266B1409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>
            <a:off x="6884122" y="3303704"/>
            <a:ext cx="2778736" cy="342266"/>
          </a:xfrm>
          <a:prstGeom prst="bentConnector3">
            <a:avLst>
              <a:gd name="adj1" fmla="val 419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A9190300-4E46-4321-8B7B-F95DC2DD37BD}"/>
              </a:ext>
            </a:extLst>
          </p:cNvPr>
          <p:cNvCxnSpPr>
            <a:cxnSpLocks/>
          </p:cNvCxnSpPr>
          <p:nvPr/>
        </p:nvCxnSpPr>
        <p:spPr>
          <a:xfrm>
            <a:off x="6884117" y="3455620"/>
            <a:ext cx="2778736" cy="355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15D7323D-680F-412D-887F-741351B1C7F8}"/>
              </a:ext>
            </a:extLst>
          </p:cNvPr>
          <p:cNvCxnSpPr>
            <a:cxnSpLocks/>
          </p:cNvCxnSpPr>
          <p:nvPr/>
        </p:nvCxnSpPr>
        <p:spPr>
          <a:xfrm rot="16200000" flipV="1">
            <a:off x="5919500" y="3778876"/>
            <a:ext cx="1884022" cy="1531026"/>
          </a:xfrm>
          <a:prstGeom prst="bentConnector3">
            <a:avLst>
              <a:gd name="adj1" fmla="val -3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AF737656-5FAF-42B7-B97B-799F79068B55}"/>
              </a:ext>
            </a:extLst>
          </p:cNvPr>
          <p:cNvCxnSpPr>
            <a:cxnSpLocks/>
            <a:endCxn id="36" idx="1"/>
          </p:cNvCxnSpPr>
          <p:nvPr/>
        </p:nvCxnSpPr>
        <p:spPr>
          <a:xfrm rot="16200000" flipH="1">
            <a:off x="6108893" y="3802300"/>
            <a:ext cx="1715146" cy="1321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FC763FC-3535-4E08-8C50-48DFBF4B4B58}"/>
              </a:ext>
            </a:extLst>
          </p:cNvPr>
          <p:cNvCxnSpPr>
            <a:cxnSpLocks/>
          </p:cNvCxnSpPr>
          <p:nvPr/>
        </p:nvCxnSpPr>
        <p:spPr>
          <a:xfrm>
            <a:off x="2420873" y="1784196"/>
            <a:ext cx="3263420" cy="980076"/>
          </a:xfrm>
          <a:prstGeom prst="bentConnector3">
            <a:avLst>
              <a:gd name="adj1" fmla="val 999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7B864627-8DC8-4271-80BD-8AB612A6CE4A}"/>
              </a:ext>
            </a:extLst>
          </p:cNvPr>
          <p:cNvCxnSpPr>
            <a:cxnSpLocks/>
          </p:cNvCxnSpPr>
          <p:nvPr/>
        </p:nvCxnSpPr>
        <p:spPr>
          <a:xfrm flipV="1">
            <a:off x="2420873" y="3603691"/>
            <a:ext cx="3263420" cy="980076"/>
          </a:xfrm>
          <a:prstGeom prst="bentConnector3">
            <a:avLst>
              <a:gd name="adj1" fmla="val 999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9B1A2FC-F414-48AF-9B68-EAF0A065770E}"/>
              </a:ext>
            </a:extLst>
          </p:cNvPr>
          <p:cNvCxnSpPr/>
          <p:nvPr/>
        </p:nvCxnSpPr>
        <p:spPr>
          <a:xfrm flipH="1">
            <a:off x="2420873" y="3365928"/>
            <a:ext cx="2887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4D52A8A-763B-4B37-B3B9-D00EBEDFAF51}"/>
              </a:ext>
            </a:extLst>
          </p:cNvPr>
          <p:cNvCxnSpPr>
            <a:cxnSpLocks/>
          </p:cNvCxnSpPr>
          <p:nvPr/>
        </p:nvCxnSpPr>
        <p:spPr>
          <a:xfrm>
            <a:off x="2420873" y="3014239"/>
            <a:ext cx="2887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E4E467EA-DE64-4A0B-AF03-103D15BCBAFC}"/>
              </a:ext>
            </a:extLst>
          </p:cNvPr>
          <p:cNvCxnSpPr/>
          <p:nvPr/>
        </p:nvCxnSpPr>
        <p:spPr>
          <a:xfrm rot="10800000" flipV="1">
            <a:off x="2420873" y="3602376"/>
            <a:ext cx="3064792" cy="618593"/>
          </a:xfrm>
          <a:prstGeom prst="bentConnector3">
            <a:avLst>
              <a:gd name="adj1" fmla="val 1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5CAFEA3-68EE-4372-A6C1-752287FFAC84}"/>
              </a:ext>
            </a:extLst>
          </p:cNvPr>
          <p:cNvCxnSpPr>
            <a:cxnSpLocks/>
          </p:cNvCxnSpPr>
          <p:nvPr/>
        </p:nvCxnSpPr>
        <p:spPr>
          <a:xfrm rot="10800000">
            <a:off x="2429962" y="2149887"/>
            <a:ext cx="3064792" cy="618593"/>
          </a:xfrm>
          <a:prstGeom prst="bentConnector3">
            <a:avLst>
              <a:gd name="adj1" fmla="val 1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9AF38AB9-789B-4F16-9A65-B2AE28261CF0}"/>
              </a:ext>
            </a:extLst>
          </p:cNvPr>
          <p:cNvCxnSpPr/>
          <p:nvPr/>
        </p:nvCxnSpPr>
        <p:spPr>
          <a:xfrm rot="16200000" flipH="1">
            <a:off x="6375413" y="3679521"/>
            <a:ext cx="1465506" cy="13112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6C1F4C2-2ACE-49B6-9939-16538DF6D8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20163" y="3601159"/>
            <a:ext cx="1473971" cy="1453602"/>
          </a:xfrm>
          <a:prstGeom prst="bentConnector3">
            <a:avLst>
              <a:gd name="adj1" fmla="val 336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7C70F254-3D28-46CA-87FD-696566C954A0}"/>
              </a:ext>
            </a:extLst>
          </p:cNvPr>
          <p:cNvSpPr txBox="1"/>
          <p:nvPr/>
        </p:nvSpPr>
        <p:spPr>
          <a:xfrm>
            <a:off x="6625321" y="3865957"/>
            <a:ext cx="1438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Customer Bank Invoice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00EBE9C-7C06-4E8B-B898-00EF6E54A9DE}"/>
              </a:ext>
            </a:extLst>
          </p:cNvPr>
          <p:cNvSpPr txBox="1"/>
          <p:nvPr/>
        </p:nvSpPr>
        <p:spPr>
          <a:xfrm>
            <a:off x="6548164" y="4093729"/>
            <a:ext cx="13756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Booking Confirmation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FFD26F28-9656-4DBB-85D5-2F1410A7E0CD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6305912" y="1882576"/>
            <a:ext cx="3356947" cy="895948"/>
          </a:xfrm>
          <a:prstGeom prst="bentConnector3">
            <a:avLst>
              <a:gd name="adj1" fmla="val 1000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A81B0236-D2D4-48AE-B3DD-A8DA3B2AD89A}"/>
              </a:ext>
            </a:extLst>
          </p:cNvPr>
          <p:cNvSpPr txBox="1"/>
          <p:nvPr/>
        </p:nvSpPr>
        <p:spPr>
          <a:xfrm>
            <a:off x="6205355" y="1453538"/>
            <a:ext cx="12025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Hotel Bank Invoice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58D3C90-35EB-4A03-A304-2873216D6710}"/>
              </a:ext>
            </a:extLst>
          </p:cNvPr>
          <p:cNvSpPr txBox="1"/>
          <p:nvPr/>
        </p:nvSpPr>
        <p:spPr>
          <a:xfrm>
            <a:off x="6122090" y="1674138"/>
            <a:ext cx="1438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Customer Bank Invoice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184EF99-1650-4AFD-8874-DBAE7126EF3F}"/>
              </a:ext>
            </a:extLst>
          </p:cNvPr>
          <p:cNvSpPr txBox="1"/>
          <p:nvPr/>
        </p:nvSpPr>
        <p:spPr>
          <a:xfrm>
            <a:off x="7368671" y="1875218"/>
            <a:ext cx="12314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Customer Payment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2CF628D-A385-40BB-AE6E-222CD0E4BDEF}"/>
              </a:ext>
            </a:extLst>
          </p:cNvPr>
          <p:cNvSpPr txBox="1"/>
          <p:nvPr/>
        </p:nvSpPr>
        <p:spPr>
          <a:xfrm>
            <a:off x="6078753" y="5493758"/>
            <a:ext cx="11031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Booking Request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8F63887-82FC-41A6-BD70-8880E8EC6D14}"/>
              </a:ext>
            </a:extLst>
          </p:cNvPr>
          <p:cNvSpPr txBox="1"/>
          <p:nvPr/>
        </p:nvSpPr>
        <p:spPr>
          <a:xfrm>
            <a:off x="7368671" y="2686984"/>
            <a:ext cx="9396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Meal Request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A4A442D-7158-4DC9-8873-5A9321ADEF16}"/>
              </a:ext>
            </a:extLst>
          </p:cNvPr>
          <p:cNvSpPr txBox="1"/>
          <p:nvPr/>
        </p:nvSpPr>
        <p:spPr>
          <a:xfrm>
            <a:off x="6392667" y="5060898"/>
            <a:ext cx="10118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Parking Invoice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8685F6D-DB86-4ADE-8282-5FE5862871A2}"/>
              </a:ext>
            </a:extLst>
          </p:cNvPr>
          <p:cNvSpPr txBox="1"/>
          <p:nvPr/>
        </p:nvSpPr>
        <p:spPr>
          <a:xfrm>
            <a:off x="8546087" y="3815157"/>
            <a:ext cx="10679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Parking Request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4E57D3B-2E94-4D90-B357-65FA126F526E}"/>
              </a:ext>
            </a:extLst>
          </p:cNvPr>
          <p:cNvSpPr txBox="1"/>
          <p:nvPr/>
        </p:nvSpPr>
        <p:spPr>
          <a:xfrm>
            <a:off x="8549045" y="3414762"/>
            <a:ext cx="10118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Parking Invoice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4FDA354-6C06-4CA6-8CA2-8DF191C3E304}"/>
              </a:ext>
            </a:extLst>
          </p:cNvPr>
          <p:cNvSpPr txBox="1"/>
          <p:nvPr/>
        </p:nvSpPr>
        <p:spPr>
          <a:xfrm>
            <a:off x="2841916" y="1931406"/>
            <a:ext cx="19527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Update Records / Add Customer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553DE55-ADD5-4433-AB63-D526424B97D8}"/>
              </a:ext>
            </a:extLst>
          </p:cNvPr>
          <p:cNvSpPr txBox="1"/>
          <p:nvPr/>
        </p:nvSpPr>
        <p:spPr>
          <a:xfrm>
            <a:off x="2810861" y="3139454"/>
            <a:ext cx="18614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Update Records / Add Booking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CBDC0A6-E40A-478B-9900-E9210F6605B2}"/>
              </a:ext>
            </a:extLst>
          </p:cNvPr>
          <p:cNvSpPr txBox="1"/>
          <p:nvPr/>
        </p:nvSpPr>
        <p:spPr>
          <a:xfrm>
            <a:off x="2828065" y="1548622"/>
            <a:ext cx="1075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Booking History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207AB92-B574-4CAA-8AA3-0DD7A1B2C0E2}"/>
              </a:ext>
            </a:extLst>
          </p:cNvPr>
          <p:cNvSpPr txBox="1"/>
          <p:nvPr/>
        </p:nvSpPr>
        <p:spPr>
          <a:xfrm>
            <a:off x="2805484" y="2772301"/>
            <a:ext cx="10534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Location Details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4C1C176-F6D0-47B6-92AA-7A3E98C49C63}"/>
              </a:ext>
            </a:extLst>
          </p:cNvPr>
          <p:cNvSpPr txBox="1"/>
          <p:nvPr/>
        </p:nvSpPr>
        <p:spPr>
          <a:xfrm>
            <a:off x="2764747" y="3966771"/>
            <a:ext cx="12025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Hotel Bank Invoice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A692947-5AFB-4228-B623-FE16EB0C0D23}"/>
              </a:ext>
            </a:extLst>
          </p:cNvPr>
          <p:cNvSpPr txBox="1"/>
          <p:nvPr/>
        </p:nvSpPr>
        <p:spPr>
          <a:xfrm>
            <a:off x="2751951" y="4345816"/>
            <a:ext cx="918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Sales Reports</a:t>
            </a:r>
          </a:p>
        </p:txBody>
      </p:sp>
    </p:spTree>
    <p:extLst>
      <p:ext uri="{BB962C8B-B14F-4D97-AF65-F5344CB8AC3E}">
        <p14:creationId xmlns:p14="http://schemas.microsoft.com/office/powerpoint/2010/main" val="189123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CD738C8-3049-4724-A6ED-F38CF9E3A28A}"/>
              </a:ext>
            </a:extLst>
          </p:cNvPr>
          <p:cNvSpPr txBox="1"/>
          <p:nvPr/>
        </p:nvSpPr>
        <p:spPr>
          <a:xfrm>
            <a:off x="336430" y="112143"/>
            <a:ext cx="1280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 1 DFD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9CA55E-4731-48C3-B768-394FB7CB1124}"/>
              </a:ext>
            </a:extLst>
          </p:cNvPr>
          <p:cNvSpPr/>
          <p:nvPr/>
        </p:nvSpPr>
        <p:spPr>
          <a:xfrm>
            <a:off x="5661042" y="1694150"/>
            <a:ext cx="1463040" cy="50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ABC Bank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1EE3A7-9651-4609-A3A8-736F8921218B}"/>
              </a:ext>
            </a:extLst>
          </p:cNvPr>
          <p:cNvSpPr/>
          <p:nvPr/>
        </p:nvSpPr>
        <p:spPr>
          <a:xfrm>
            <a:off x="1348721" y="1465199"/>
            <a:ext cx="1463040" cy="50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Local Restaurant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9D7836-7F5C-47D8-A9C7-FD53E16AA74A}"/>
              </a:ext>
            </a:extLst>
          </p:cNvPr>
          <p:cNvSpPr/>
          <p:nvPr/>
        </p:nvSpPr>
        <p:spPr>
          <a:xfrm>
            <a:off x="3556210" y="957165"/>
            <a:ext cx="1463040" cy="50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 dirty="0"/>
              <a:t>Car  Parking Agency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6C52151-22CE-4A1B-A3F4-AEF6F231ACFD}"/>
              </a:ext>
            </a:extLst>
          </p:cNvPr>
          <p:cNvGrpSpPr/>
          <p:nvPr/>
        </p:nvGrpSpPr>
        <p:grpSpPr>
          <a:xfrm>
            <a:off x="7784311" y="3182931"/>
            <a:ext cx="1615895" cy="577386"/>
            <a:chOff x="8505645" y="1579216"/>
            <a:chExt cx="1615895" cy="57738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E4EA878-3A5F-4812-AACC-1706D24A09CD}"/>
                </a:ext>
              </a:extLst>
            </p:cNvPr>
            <p:cNvGrpSpPr/>
            <p:nvPr/>
          </p:nvGrpSpPr>
          <p:grpSpPr>
            <a:xfrm>
              <a:off x="8505645" y="1579216"/>
              <a:ext cx="1576250" cy="577386"/>
              <a:chOff x="8505645" y="1579216"/>
              <a:chExt cx="1576250" cy="577386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999A18A-6D8F-49A9-B1E1-47D78742BDFC}"/>
                  </a:ext>
                </a:extLst>
              </p:cNvPr>
              <p:cNvSpPr/>
              <p:nvPr/>
            </p:nvSpPr>
            <p:spPr>
              <a:xfrm>
                <a:off x="8505645" y="1579216"/>
                <a:ext cx="1576250" cy="577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CB20DF1-C982-4E3F-965C-79EFB69515DB}"/>
                  </a:ext>
                </a:extLst>
              </p:cNvPr>
              <p:cNvSpPr/>
              <p:nvPr/>
            </p:nvSpPr>
            <p:spPr>
              <a:xfrm>
                <a:off x="8505645" y="1579216"/>
                <a:ext cx="467553" cy="5773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091FF92-44F4-4A00-A16C-B5959F1E0BA5}"/>
                  </a:ext>
                </a:extLst>
              </p:cNvPr>
              <p:cNvSpPr txBox="1"/>
              <p:nvPr/>
            </p:nvSpPr>
            <p:spPr>
              <a:xfrm>
                <a:off x="8607370" y="1593651"/>
                <a:ext cx="386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D1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768C08-1A4C-4DD2-9CBE-61B3B29E56E0}"/>
                </a:ext>
              </a:extLst>
            </p:cNvPr>
            <p:cNvSpPr txBox="1"/>
            <p:nvPr/>
          </p:nvSpPr>
          <p:spPr>
            <a:xfrm>
              <a:off x="8973198" y="1693679"/>
              <a:ext cx="1148342" cy="2308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  <a:cs typeface="Calibri"/>
                </a:rPr>
                <a:t>Customer Records</a:t>
              </a:r>
              <a:endParaRPr lang="en-GB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BAC30BA-55EF-457F-831E-A3C9536E5710}"/>
              </a:ext>
            </a:extLst>
          </p:cNvPr>
          <p:cNvGrpSpPr/>
          <p:nvPr/>
        </p:nvGrpSpPr>
        <p:grpSpPr>
          <a:xfrm>
            <a:off x="1121082" y="4642718"/>
            <a:ext cx="1615895" cy="577386"/>
            <a:chOff x="8505645" y="1579216"/>
            <a:chExt cx="1615895" cy="57738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81555E4-AD62-4A2D-BDC7-5AF57DA563AA}"/>
                </a:ext>
              </a:extLst>
            </p:cNvPr>
            <p:cNvGrpSpPr/>
            <p:nvPr/>
          </p:nvGrpSpPr>
          <p:grpSpPr>
            <a:xfrm>
              <a:off x="8505645" y="1579216"/>
              <a:ext cx="1576250" cy="577386"/>
              <a:chOff x="8505645" y="1579216"/>
              <a:chExt cx="1576250" cy="57738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FF15CFA-6518-4524-8C55-B380E4363B6F}"/>
                  </a:ext>
                </a:extLst>
              </p:cNvPr>
              <p:cNvSpPr/>
              <p:nvPr/>
            </p:nvSpPr>
            <p:spPr>
              <a:xfrm>
                <a:off x="8505645" y="1579216"/>
                <a:ext cx="1576250" cy="577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0CB2EBE-860B-426B-A833-13A74EEB0984}"/>
                  </a:ext>
                </a:extLst>
              </p:cNvPr>
              <p:cNvSpPr/>
              <p:nvPr/>
            </p:nvSpPr>
            <p:spPr>
              <a:xfrm>
                <a:off x="8505645" y="1579216"/>
                <a:ext cx="467553" cy="5773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0928C4A-03AA-4D98-B327-4059E19D9FFE}"/>
                  </a:ext>
                </a:extLst>
              </p:cNvPr>
              <p:cNvSpPr txBox="1"/>
              <p:nvPr/>
            </p:nvSpPr>
            <p:spPr>
              <a:xfrm>
                <a:off x="8607370" y="1593651"/>
                <a:ext cx="386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D2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6F83624-5A95-45BE-9C38-195FDA9B996A}"/>
                </a:ext>
              </a:extLst>
            </p:cNvPr>
            <p:cNvSpPr txBox="1"/>
            <p:nvPr/>
          </p:nvSpPr>
          <p:spPr>
            <a:xfrm>
              <a:off x="8973198" y="1693679"/>
              <a:ext cx="1148342" cy="2308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  <a:cs typeface="Calibri"/>
                </a:rPr>
                <a:t>Booking Records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6904733-B7CF-4446-8B56-003382E26001}"/>
              </a:ext>
            </a:extLst>
          </p:cNvPr>
          <p:cNvGrpSpPr/>
          <p:nvPr/>
        </p:nvGrpSpPr>
        <p:grpSpPr>
          <a:xfrm>
            <a:off x="10128050" y="590890"/>
            <a:ext cx="1615895" cy="577386"/>
            <a:chOff x="8505645" y="1579216"/>
            <a:chExt cx="1615895" cy="57738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C9E8942-26DD-41F2-AEFF-CE1040BF9496}"/>
                </a:ext>
              </a:extLst>
            </p:cNvPr>
            <p:cNvGrpSpPr/>
            <p:nvPr/>
          </p:nvGrpSpPr>
          <p:grpSpPr>
            <a:xfrm>
              <a:off x="8505645" y="1579216"/>
              <a:ext cx="1576250" cy="577386"/>
              <a:chOff x="8505645" y="1579216"/>
              <a:chExt cx="1576250" cy="577386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61CFA2D-CCEF-4D97-AB7A-816733CDD5C1}"/>
                  </a:ext>
                </a:extLst>
              </p:cNvPr>
              <p:cNvSpPr/>
              <p:nvPr/>
            </p:nvSpPr>
            <p:spPr>
              <a:xfrm>
                <a:off x="8505645" y="1579216"/>
                <a:ext cx="1576250" cy="577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F1022FA-793D-4C61-9513-19BA90DDB9FF}"/>
                  </a:ext>
                </a:extLst>
              </p:cNvPr>
              <p:cNvSpPr/>
              <p:nvPr/>
            </p:nvSpPr>
            <p:spPr>
              <a:xfrm>
                <a:off x="8505645" y="1579216"/>
                <a:ext cx="467553" cy="5773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4ED7B64-BFA8-427D-BFAD-650062A1633D}"/>
                  </a:ext>
                </a:extLst>
              </p:cNvPr>
              <p:cNvSpPr txBox="1"/>
              <p:nvPr/>
            </p:nvSpPr>
            <p:spPr>
              <a:xfrm>
                <a:off x="8607370" y="1593651"/>
                <a:ext cx="386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D3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879024-3491-4126-8C2E-7C0E7E40121D}"/>
                </a:ext>
              </a:extLst>
            </p:cNvPr>
            <p:cNvSpPr txBox="1"/>
            <p:nvPr/>
          </p:nvSpPr>
          <p:spPr>
            <a:xfrm>
              <a:off x="8973198" y="1693679"/>
              <a:ext cx="1148342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  <a:cs typeface="Calibri"/>
                </a:rPr>
                <a:t>Bank Payment Invoice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CF1CCA0-9B17-400E-AE9A-ACE010F9CF11}"/>
              </a:ext>
            </a:extLst>
          </p:cNvPr>
          <p:cNvSpPr/>
          <p:nvPr/>
        </p:nvSpPr>
        <p:spPr>
          <a:xfrm>
            <a:off x="5661045" y="5975017"/>
            <a:ext cx="1463040" cy="50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Customer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924B7C7-7CC2-420D-99A2-D2891365B731}"/>
              </a:ext>
            </a:extLst>
          </p:cNvPr>
          <p:cNvGrpSpPr/>
          <p:nvPr/>
        </p:nvGrpSpPr>
        <p:grpSpPr>
          <a:xfrm>
            <a:off x="5604440" y="4501795"/>
            <a:ext cx="1576250" cy="859231"/>
            <a:chOff x="5307874" y="2989652"/>
            <a:chExt cx="1576250" cy="85923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1831FBC-0575-4610-AE7F-86C70F0ADA7F}"/>
                </a:ext>
              </a:extLst>
            </p:cNvPr>
            <p:cNvGrpSpPr/>
            <p:nvPr/>
          </p:nvGrpSpPr>
          <p:grpSpPr>
            <a:xfrm>
              <a:off x="5307874" y="3015037"/>
              <a:ext cx="1576250" cy="833846"/>
              <a:chOff x="6409426" y="1313975"/>
              <a:chExt cx="1733910" cy="980651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AA08A3AD-D49D-4306-9E08-CFC555AF1569}"/>
                  </a:ext>
                </a:extLst>
              </p:cNvPr>
              <p:cNvSpPr/>
              <p:nvPr/>
            </p:nvSpPr>
            <p:spPr>
              <a:xfrm>
                <a:off x="6409426" y="1313975"/>
                <a:ext cx="1733910" cy="9806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354E1BC-5708-4FEF-A77B-5C17D10D2DD9}"/>
                  </a:ext>
                </a:extLst>
              </p:cNvPr>
              <p:cNvCxnSpPr/>
              <p:nvPr/>
            </p:nvCxnSpPr>
            <p:spPr>
              <a:xfrm>
                <a:off x="6409426" y="1566524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7EB092F-50B6-45D6-84D8-CBCAF935EE09}"/>
                  </a:ext>
                </a:extLst>
              </p:cNvPr>
              <p:cNvCxnSpPr/>
              <p:nvPr/>
            </p:nvCxnSpPr>
            <p:spPr>
              <a:xfrm>
                <a:off x="6409426" y="2012222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95FD4FF-81A9-4C14-91EA-600D3A45D4A7}"/>
                  </a:ext>
                </a:extLst>
              </p:cNvPr>
              <p:cNvCxnSpPr/>
              <p:nvPr/>
            </p:nvCxnSpPr>
            <p:spPr>
              <a:xfrm flipV="1">
                <a:off x="6823494" y="1313975"/>
                <a:ext cx="0" cy="2525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BF39358-D286-43B1-9B88-BAF9E90ED042}"/>
                  </a:ext>
                </a:extLst>
              </p:cNvPr>
              <p:cNvSpPr/>
              <p:nvPr/>
            </p:nvSpPr>
            <p:spPr>
              <a:xfrm>
                <a:off x="6409426" y="1566524"/>
                <a:ext cx="1733910" cy="445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BEAD7D7-8B2F-40CA-8250-B31508068173}"/>
                </a:ext>
              </a:extLst>
            </p:cNvPr>
            <p:cNvSpPr txBox="1"/>
            <p:nvPr/>
          </p:nvSpPr>
          <p:spPr>
            <a:xfrm>
              <a:off x="5347645" y="298965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1F23D5F-6287-4DEC-9FA9-D79493166BDB}"/>
                </a:ext>
              </a:extLst>
            </p:cNvPr>
            <p:cNvSpPr txBox="1"/>
            <p:nvPr/>
          </p:nvSpPr>
          <p:spPr>
            <a:xfrm>
              <a:off x="5307874" y="3229779"/>
              <a:ext cx="1576245" cy="25391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050" dirty="0"/>
                <a:t>Process Booking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DFA730A-86F1-4D50-A31A-0E75E70DFC7A}"/>
              </a:ext>
            </a:extLst>
          </p:cNvPr>
          <p:cNvGrpSpPr/>
          <p:nvPr/>
        </p:nvGrpSpPr>
        <p:grpSpPr>
          <a:xfrm>
            <a:off x="1292119" y="2412281"/>
            <a:ext cx="1576250" cy="859231"/>
            <a:chOff x="5307874" y="2989652"/>
            <a:chExt cx="1576250" cy="85923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D620914-29E6-4A41-A761-095C0155D953}"/>
                </a:ext>
              </a:extLst>
            </p:cNvPr>
            <p:cNvGrpSpPr/>
            <p:nvPr/>
          </p:nvGrpSpPr>
          <p:grpSpPr>
            <a:xfrm>
              <a:off x="5307874" y="3015037"/>
              <a:ext cx="1576250" cy="833846"/>
              <a:chOff x="6409426" y="1313975"/>
              <a:chExt cx="1733910" cy="980651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318DCE5E-08BF-4513-A90F-EB2639B94496}"/>
                  </a:ext>
                </a:extLst>
              </p:cNvPr>
              <p:cNvSpPr/>
              <p:nvPr/>
            </p:nvSpPr>
            <p:spPr>
              <a:xfrm>
                <a:off x="6409426" y="1313975"/>
                <a:ext cx="1733910" cy="9806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37DA6CE4-DAFA-4588-BB44-F4A2FBF45605}"/>
                  </a:ext>
                </a:extLst>
              </p:cNvPr>
              <p:cNvCxnSpPr/>
              <p:nvPr/>
            </p:nvCxnSpPr>
            <p:spPr>
              <a:xfrm>
                <a:off x="6409426" y="1566524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5E8BB58-0C15-4FA4-A2B5-11E2C6737B1D}"/>
                  </a:ext>
                </a:extLst>
              </p:cNvPr>
              <p:cNvCxnSpPr/>
              <p:nvPr/>
            </p:nvCxnSpPr>
            <p:spPr>
              <a:xfrm>
                <a:off x="6409426" y="2012222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DA4E4B6-B935-4CDE-A284-629E109D465B}"/>
                  </a:ext>
                </a:extLst>
              </p:cNvPr>
              <p:cNvCxnSpPr/>
              <p:nvPr/>
            </p:nvCxnSpPr>
            <p:spPr>
              <a:xfrm flipV="1">
                <a:off x="6823494" y="1313975"/>
                <a:ext cx="0" cy="2525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47BBFDB-C739-4E6F-871D-B5177BDA50E1}"/>
                  </a:ext>
                </a:extLst>
              </p:cNvPr>
              <p:cNvSpPr/>
              <p:nvPr/>
            </p:nvSpPr>
            <p:spPr>
              <a:xfrm>
                <a:off x="6409426" y="1566524"/>
                <a:ext cx="1733910" cy="445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D6C8C58-EBFF-45EB-9EC4-2A2E8CE36C10}"/>
                </a:ext>
              </a:extLst>
            </p:cNvPr>
            <p:cNvSpPr txBox="1"/>
            <p:nvPr/>
          </p:nvSpPr>
          <p:spPr>
            <a:xfrm>
              <a:off x="5347645" y="298965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6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E9AD6FE-505B-4D3D-AF8E-7C441B04C63B}"/>
                </a:ext>
              </a:extLst>
            </p:cNvPr>
            <p:cNvSpPr txBox="1"/>
            <p:nvPr/>
          </p:nvSpPr>
          <p:spPr>
            <a:xfrm>
              <a:off x="5307874" y="3229779"/>
              <a:ext cx="1576245" cy="25391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050" dirty="0"/>
                <a:t>Meal Request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2730809-46EA-4DD2-B0EA-3357A0807DD4}"/>
              </a:ext>
            </a:extLst>
          </p:cNvPr>
          <p:cNvGrpSpPr/>
          <p:nvPr/>
        </p:nvGrpSpPr>
        <p:grpSpPr>
          <a:xfrm>
            <a:off x="10128050" y="1886212"/>
            <a:ext cx="1576250" cy="859231"/>
            <a:chOff x="5307874" y="2989652"/>
            <a:chExt cx="1576250" cy="859231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173AD98-3188-4930-965C-AE7573C21AC5}"/>
                </a:ext>
              </a:extLst>
            </p:cNvPr>
            <p:cNvGrpSpPr/>
            <p:nvPr/>
          </p:nvGrpSpPr>
          <p:grpSpPr>
            <a:xfrm>
              <a:off x="5307874" y="3015037"/>
              <a:ext cx="1576250" cy="833846"/>
              <a:chOff x="6409426" y="1313975"/>
              <a:chExt cx="1733910" cy="980651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CD6C8637-2857-43BA-A883-A6AA08A7E4E8}"/>
                  </a:ext>
                </a:extLst>
              </p:cNvPr>
              <p:cNvSpPr/>
              <p:nvPr/>
            </p:nvSpPr>
            <p:spPr>
              <a:xfrm>
                <a:off x="6409426" y="1313975"/>
                <a:ext cx="1733910" cy="9806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2C2F077-1BB0-44B8-8D37-C96633CF735E}"/>
                  </a:ext>
                </a:extLst>
              </p:cNvPr>
              <p:cNvCxnSpPr/>
              <p:nvPr/>
            </p:nvCxnSpPr>
            <p:spPr>
              <a:xfrm>
                <a:off x="6409426" y="1566524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E3D9DCA-FCF8-4D3E-B967-C12906D833BA}"/>
                  </a:ext>
                </a:extLst>
              </p:cNvPr>
              <p:cNvCxnSpPr/>
              <p:nvPr/>
            </p:nvCxnSpPr>
            <p:spPr>
              <a:xfrm>
                <a:off x="6409426" y="2012222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0EB89C9-C077-4753-ADD9-A1E2C204F4C7}"/>
                  </a:ext>
                </a:extLst>
              </p:cNvPr>
              <p:cNvCxnSpPr/>
              <p:nvPr/>
            </p:nvCxnSpPr>
            <p:spPr>
              <a:xfrm flipV="1">
                <a:off x="6823494" y="1313975"/>
                <a:ext cx="0" cy="2525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0BCE1D4-3235-47EB-9D29-46BAB55F2FD2}"/>
                  </a:ext>
                </a:extLst>
              </p:cNvPr>
              <p:cNvSpPr/>
              <p:nvPr/>
            </p:nvSpPr>
            <p:spPr>
              <a:xfrm>
                <a:off x="6409426" y="1566524"/>
                <a:ext cx="1733910" cy="445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CFB0DFE-DE66-41F4-BBFD-63257CB5F1F2}"/>
                </a:ext>
              </a:extLst>
            </p:cNvPr>
            <p:cNvSpPr txBox="1"/>
            <p:nvPr/>
          </p:nvSpPr>
          <p:spPr>
            <a:xfrm>
              <a:off x="5347645" y="298965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9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BACF4D7-5CC2-40C0-8CA2-46F17660893A}"/>
                </a:ext>
              </a:extLst>
            </p:cNvPr>
            <p:cNvSpPr txBox="1"/>
            <p:nvPr/>
          </p:nvSpPr>
          <p:spPr>
            <a:xfrm>
              <a:off x="5307874" y="3229779"/>
              <a:ext cx="1576245" cy="25391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050" dirty="0"/>
                <a:t>Booking Confirmation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8835F25-B7A3-42F5-A154-594497612DAE}"/>
              </a:ext>
            </a:extLst>
          </p:cNvPr>
          <p:cNvGrpSpPr/>
          <p:nvPr/>
        </p:nvGrpSpPr>
        <p:grpSpPr>
          <a:xfrm>
            <a:off x="7593475" y="512498"/>
            <a:ext cx="1576250" cy="859231"/>
            <a:chOff x="5307874" y="2989652"/>
            <a:chExt cx="1576250" cy="859231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885B567F-C141-4BDD-B603-918C44EED03F}"/>
                </a:ext>
              </a:extLst>
            </p:cNvPr>
            <p:cNvGrpSpPr/>
            <p:nvPr/>
          </p:nvGrpSpPr>
          <p:grpSpPr>
            <a:xfrm>
              <a:off x="5307874" y="3015037"/>
              <a:ext cx="1576250" cy="833846"/>
              <a:chOff x="6409426" y="1313975"/>
              <a:chExt cx="1733910" cy="980651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718E7A5A-E773-4CAA-92B8-99920D133538}"/>
                  </a:ext>
                </a:extLst>
              </p:cNvPr>
              <p:cNvSpPr/>
              <p:nvPr/>
            </p:nvSpPr>
            <p:spPr>
              <a:xfrm>
                <a:off x="6409426" y="1313975"/>
                <a:ext cx="1733910" cy="9806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30A17FD-0E65-4159-9615-4993237B3198}"/>
                  </a:ext>
                </a:extLst>
              </p:cNvPr>
              <p:cNvCxnSpPr/>
              <p:nvPr/>
            </p:nvCxnSpPr>
            <p:spPr>
              <a:xfrm>
                <a:off x="6409426" y="1566524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09C4594-E207-48CC-9180-8498799DCEB1}"/>
                  </a:ext>
                </a:extLst>
              </p:cNvPr>
              <p:cNvCxnSpPr/>
              <p:nvPr/>
            </p:nvCxnSpPr>
            <p:spPr>
              <a:xfrm>
                <a:off x="6409426" y="2012222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8D36664-8405-481A-BB68-92435ED5831E}"/>
                  </a:ext>
                </a:extLst>
              </p:cNvPr>
              <p:cNvCxnSpPr/>
              <p:nvPr/>
            </p:nvCxnSpPr>
            <p:spPr>
              <a:xfrm flipV="1">
                <a:off x="6823494" y="1313975"/>
                <a:ext cx="0" cy="2525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D15C4E0-EDB4-4247-ACF6-D5C7B50D54C6}"/>
                  </a:ext>
                </a:extLst>
              </p:cNvPr>
              <p:cNvSpPr/>
              <p:nvPr/>
            </p:nvSpPr>
            <p:spPr>
              <a:xfrm>
                <a:off x="6409426" y="1566524"/>
                <a:ext cx="1733910" cy="445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A5C39E8-071D-4D24-B144-7833C7348E11}"/>
                </a:ext>
              </a:extLst>
            </p:cNvPr>
            <p:cNvSpPr txBox="1"/>
            <p:nvPr/>
          </p:nvSpPr>
          <p:spPr>
            <a:xfrm>
              <a:off x="5347645" y="298965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8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7323CB5-819E-4226-9695-449773DAF6C6}"/>
                </a:ext>
              </a:extLst>
            </p:cNvPr>
            <p:cNvSpPr txBox="1"/>
            <p:nvPr/>
          </p:nvSpPr>
          <p:spPr>
            <a:xfrm>
              <a:off x="5307874" y="3229779"/>
              <a:ext cx="1576245" cy="25391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050" dirty="0"/>
                <a:t>Add hotel bank Invoice 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A0FFD78-F312-46F6-83E7-C3D716D56FCB}"/>
              </a:ext>
            </a:extLst>
          </p:cNvPr>
          <p:cNvGrpSpPr/>
          <p:nvPr/>
        </p:nvGrpSpPr>
        <p:grpSpPr>
          <a:xfrm>
            <a:off x="3497960" y="2412281"/>
            <a:ext cx="1576250" cy="859231"/>
            <a:chOff x="5307874" y="2989652"/>
            <a:chExt cx="1576250" cy="859231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609028B-A968-4298-AEEC-9F4FD6F8EB20}"/>
                </a:ext>
              </a:extLst>
            </p:cNvPr>
            <p:cNvGrpSpPr/>
            <p:nvPr/>
          </p:nvGrpSpPr>
          <p:grpSpPr>
            <a:xfrm>
              <a:off x="5307874" y="3015037"/>
              <a:ext cx="1576250" cy="833846"/>
              <a:chOff x="6409426" y="1313975"/>
              <a:chExt cx="1733910" cy="980651"/>
            </a:xfrm>
          </p:grpSpPr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6E2521C1-28AB-4618-A331-A488C17A7597}"/>
                  </a:ext>
                </a:extLst>
              </p:cNvPr>
              <p:cNvSpPr/>
              <p:nvPr/>
            </p:nvSpPr>
            <p:spPr>
              <a:xfrm>
                <a:off x="6409426" y="1313975"/>
                <a:ext cx="1733910" cy="9806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C33747AE-FEF6-4B86-8FCE-AB556014BEBE}"/>
                  </a:ext>
                </a:extLst>
              </p:cNvPr>
              <p:cNvCxnSpPr/>
              <p:nvPr/>
            </p:nvCxnSpPr>
            <p:spPr>
              <a:xfrm>
                <a:off x="6409426" y="1566524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26440283-8A7D-42F3-99F9-AD0DFB13B9EB}"/>
                  </a:ext>
                </a:extLst>
              </p:cNvPr>
              <p:cNvCxnSpPr/>
              <p:nvPr/>
            </p:nvCxnSpPr>
            <p:spPr>
              <a:xfrm>
                <a:off x="6409426" y="2012222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05F377F-3F65-40F4-AA70-FF3026AA8E18}"/>
                  </a:ext>
                </a:extLst>
              </p:cNvPr>
              <p:cNvCxnSpPr/>
              <p:nvPr/>
            </p:nvCxnSpPr>
            <p:spPr>
              <a:xfrm flipV="1">
                <a:off x="6823494" y="1313975"/>
                <a:ext cx="0" cy="2525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2DF2EB94-01FE-4335-B718-405CCBA4F25B}"/>
                  </a:ext>
                </a:extLst>
              </p:cNvPr>
              <p:cNvSpPr/>
              <p:nvPr/>
            </p:nvSpPr>
            <p:spPr>
              <a:xfrm>
                <a:off x="6409426" y="1566524"/>
                <a:ext cx="1733910" cy="445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0151A53-4C52-46AB-9A18-6A71BDF80630}"/>
                </a:ext>
              </a:extLst>
            </p:cNvPr>
            <p:cNvSpPr txBox="1"/>
            <p:nvPr/>
          </p:nvSpPr>
          <p:spPr>
            <a:xfrm>
              <a:off x="5347645" y="298965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5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85986EE-9DD6-430C-BBA8-AA9E4DB34A3B}"/>
                </a:ext>
              </a:extLst>
            </p:cNvPr>
            <p:cNvSpPr txBox="1"/>
            <p:nvPr/>
          </p:nvSpPr>
          <p:spPr>
            <a:xfrm>
              <a:off x="5307874" y="3229779"/>
              <a:ext cx="1576245" cy="25391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050" dirty="0"/>
                <a:t>Parking Request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D6338DF-9658-4084-B0D0-C80B9FEBE20D}"/>
              </a:ext>
            </a:extLst>
          </p:cNvPr>
          <p:cNvGrpSpPr/>
          <p:nvPr/>
        </p:nvGrpSpPr>
        <p:grpSpPr>
          <a:xfrm>
            <a:off x="2466851" y="5838708"/>
            <a:ext cx="1576250" cy="859231"/>
            <a:chOff x="5307874" y="2989652"/>
            <a:chExt cx="1576250" cy="859231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C57B3E6-B300-4548-90B5-8D78C826F327}"/>
                </a:ext>
              </a:extLst>
            </p:cNvPr>
            <p:cNvGrpSpPr/>
            <p:nvPr/>
          </p:nvGrpSpPr>
          <p:grpSpPr>
            <a:xfrm>
              <a:off x="5307874" y="3015037"/>
              <a:ext cx="1576250" cy="833846"/>
              <a:chOff x="6409426" y="1313975"/>
              <a:chExt cx="1733910" cy="980651"/>
            </a:xfrm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3F01809E-EBCF-4C0F-A3DC-F8BE2F920B4F}"/>
                  </a:ext>
                </a:extLst>
              </p:cNvPr>
              <p:cNvSpPr/>
              <p:nvPr/>
            </p:nvSpPr>
            <p:spPr>
              <a:xfrm>
                <a:off x="6409426" y="1313975"/>
                <a:ext cx="1733910" cy="9806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547B5FBD-198D-4FAD-9559-2B7836B7D430}"/>
                  </a:ext>
                </a:extLst>
              </p:cNvPr>
              <p:cNvCxnSpPr/>
              <p:nvPr/>
            </p:nvCxnSpPr>
            <p:spPr>
              <a:xfrm>
                <a:off x="6409426" y="1566524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B56395C6-3D6C-496D-9B9F-70EC479A62B4}"/>
                  </a:ext>
                </a:extLst>
              </p:cNvPr>
              <p:cNvCxnSpPr/>
              <p:nvPr/>
            </p:nvCxnSpPr>
            <p:spPr>
              <a:xfrm>
                <a:off x="6409426" y="2012222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6A33FDDB-F0E3-4EFF-9632-915E05DAAB8E}"/>
                  </a:ext>
                </a:extLst>
              </p:cNvPr>
              <p:cNvCxnSpPr/>
              <p:nvPr/>
            </p:nvCxnSpPr>
            <p:spPr>
              <a:xfrm flipV="1">
                <a:off x="6823494" y="1313975"/>
                <a:ext cx="0" cy="2525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FC03965-32E4-40A5-98F7-C130431AC64D}"/>
                  </a:ext>
                </a:extLst>
              </p:cNvPr>
              <p:cNvSpPr/>
              <p:nvPr/>
            </p:nvSpPr>
            <p:spPr>
              <a:xfrm>
                <a:off x="6409426" y="1566524"/>
                <a:ext cx="1733910" cy="445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9BCA98D-8231-48C6-B010-DF1707C0C284}"/>
                </a:ext>
              </a:extLst>
            </p:cNvPr>
            <p:cNvSpPr txBox="1"/>
            <p:nvPr/>
          </p:nvSpPr>
          <p:spPr>
            <a:xfrm>
              <a:off x="5347645" y="298965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10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60667908-72EE-4D2E-9267-37D17BD3A0CA}"/>
                </a:ext>
              </a:extLst>
            </p:cNvPr>
            <p:cNvSpPr txBox="1"/>
            <p:nvPr/>
          </p:nvSpPr>
          <p:spPr>
            <a:xfrm>
              <a:off x="5307874" y="3229779"/>
              <a:ext cx="1576245" cy="25391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050" dirty="0"/>
                <a:t>Parking Invoice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36EC1C5-C478-4734-B9DD-222A775408B9}"/>
              </a:ext>
            </a:extLst>
          </p:cNvPr>
          <p:cNvGrpSpPr/>
          <p:nvPr/>
        </p:nvGrpSpPr>
        <p:grpSpPr>
          <a:xfrm>
            <a:off x="5607355" y="2952778"/>
            <a:ext cx="1576250" cy="859231"/>
            <a:chOff x="5307874" y="2989652"/>
            <a:chExt cx="1576250" cy="859231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CD56A682-0311-4F97-B7E9-D8ED29391404}"/>
                </a:ext>
              </a:extLst>
            </p:cNvPr>
            <p:cNvGrpSpPr/>
            <p:nvPr/>
          </p:nvGrpSpPr>
          <p:grpSpPr>
            <a:xfrm>
              <a:off x="5307874" y="3015037"/>
              <a:ext cx="1576250" cy="833846"/>
              <a:chOff x="6409426" y="1313975"/>
              <a:chExt cx="1733910" cy="980651"/>
            </a:xfrm>
          </p:grpSpPr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6A968452-9F9C-44A5-9C81-D4B2AB355EAE}"/>
                  </a:ext>
                </a:extLst>
              </p:cNvPr>
              <p:cNvSpPr/>
              <p:nvPr/>
            </p:nvSpPr>
            <p:spPr>
              <a:xfrm>
                <a:off x="6409426" y="1313975"/>
                <a:ext cx="1733910" cy="9806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00F2C64C-767B-4E0F-B1BC-9EB4806A1192}"/>
                  </a:ext>
                </a:extLst>
              </p:cNvPr>
              <p:cNvCxnSpPr/>
              <p:nvPr/>
            </p:nvCxnSpPr>
            <p:spPr>
              <a:xfrm>
                <a:off x="6409426" y="1566524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59D4CE86-F754-428B-AF92-CC1AB7505CDC}"/>
                  </a:ext>
                </a:extLst>
              </p:cNvPr>
              <p:cNvCxnSpPr/>
              <p:nvPr/>
            </p:nvCxnSpPr>
            <p:spPr>
              <a:xfrm>
                <a:off x="6409426" y="2012222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EBD10B25-D482-44D8-B8E3-1A9F9436F9D7}"/>
                  </a:ext>
                </a:extLst>
              </p:cNvPr>
              <p:cNvCxnSpPr/>
              <p:nvPr/>
            </p:nvCxnSpPr>
            <p:spPr>
              <a:xfrm flipV="1">
                <a:off x="6823494" y="1313975"/>
                <a:ext cx="0" cy="2525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766CEDDC-CE8F-4644-AE09-DD752985C62F}"/>
                  </a:ext>
                </a:extLst>
              </p:cNvPr>
              <p:cNvSpPr/>
              <p:nvPr/>
            </p:nvSpPr>
            <p:spPr>
              <a:xfrm>
                <a:off x="6409426" y="1566524"/>
                <a:ext cx="1733910" cy="445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666B422-3F21-4156-878C-B36BECE6C725}"/>
                </a:ext>
              </a:extLst>
            </p:cNvPr>
            <p:cNvSpPr txBox="1"/>
            <p:nvPr/>
          </p:nvSpPr>
          <p:spPr>
            <a:xfrm>
              <a:off x="5347645" y="298965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4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BD4470F-3EB0-4175-9ECE-1873055BF320}"/>
                </a:ext>
              </a:extLst>
            </p:cNvPr>
            <p:cNvSpPr txBox="1"/>
            <p:nvPr/>
          </p:nvSpPr>
          <p:spPr>
            <a:xfrm>
              <a:off x="5307874" y="3229779"/>
              <a:ext cx="1576245" cy="41549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050" dirty="0"/>
                <a:t>Transfer Customer Details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0EC8B4D-13D9-4CF3-997D-942426E86DF4}"/>
              </a:ext>
            </a:extLst>
          </p:cNvPr>
          <p:cNvGrpSpPr/>
          <p:nvPr/>
        </p:nvGrpSpPr>
        <p:grpSpPr>
          <a:xfrm>
            <a:off x="7909284" y="1578435"/>
            <a:ext cx="1576250" cy="859231"/>
            <a:chOff x="5307874" y="2989652"/>
            <a:chExt cx="1576250" cy="859231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48D529D5-9C06-4780-8238-C5C77C8194AD}"/>
                </a:ext>
              </a:extLst>
            </p:cNvPr>
            <p:cNvGrpSpPr/>
            <p:nvPr/>
          </p:nvGrpSpPr>
          <p:grpSpPr>
            <a:xfrm>
              <a:off x="5307874" y="3015037"/>
              <a:ext cx="1576250" cy="833846"/>
              <a:chOff x="6409426" y="1313975"/>
              <a:chExt cx="1733910" cy="980651"/>
            </a:xfrm>
          </p:grpSpPr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405E3C69-FAD4-47EF-B8C2-099B419222B0}"/>
                  </a:ext>
                </a:extLst>
              </p:cNvPr>
              <p:cNvSpPr/>
              <p:nvPr/>
            </p:nvSpPr>
            <p:spPr>
              <a:xfrm>
                <a:off x="6409426" y="1313975"/>
                <a:ext cx="1733910" cy="9806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636F4E62-29C3-42FB-A8CF-671ADB4CA01B}"/>
                  </a:ext>
                </a:extLst>
              </p:cNvPr>
              <p:cNvCxnSpPr/>
              <p:nvPr/>
            </p:nvCxnSpPr>
            <p:spPr>
              <a:xfrm>
                <a:off x="6409426" y="1566524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AA02B5A-A6BA-4BE4-A293-1F19A4586A1C}"/>
                  </a:ext>
                </a:extLst>
              </p:cNvPr>
              <p:cNvCxnSpPr/>
              <p:nvPr/>
            </p:nvCxnSpPr>
            <p:spPr>
              <a:xfrm>
                <a:off x="6409426" y="2012222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C6FA77FB-1320-49FB-B49B-724F47AB243D}"/>
                  </a:ext>
                </a:extLst>
              </p:cNvPr>
              <p:cNvCxnSpPr/>
              <p:nvPr/>
            </p:nvCxnSpPr>
            <p:spPr>
              <a:xfrm flipV="1">
                <a:off x="6823494" y="1313975"/>
                <a:ext cx="0" cy="2525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5A273266-42C1-419F-9021-B6FDA755DB87}"/>
                  </a:ext>
                </a:extLst>
              </p:cNvPr>
              <p:cNvSpPr/>
              <p:nvPr/>
            </p:nvSpPr>
            <p:spPr>
              <a:xfrm>
                <a:off x="6409426" y="1566524"/>
                <a:ext cx="1733910" cy="445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AB12DE11-12FE-42EC-82D6-E6613847C168}"/>
                </a:ext>
              </a:extLst>
            </p:cNvPr>
            <p:cNvSpPr txBox="1"/>
            <p:nvPr/>
          </p:nvSpPr>
          <p:spPr>
            <a:xfrm>
              <a:off x="5347645" y="298965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7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60E7C2E-67D2-49BC-8B76-D3D577DE6487}"/>
                </a:ext>
              </a:extLst>
            </p:cNvPr>
            <p:cNvSpPr txBox="1"/>
            <p:nvPr/>
          </p:nvSpPr>
          <p:spPr>
            <a:xfrm>
              <a:off x="5307874" y="3229779"/>
              <a:ext cx="1576245" cy="25391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050" dirty="0"/>
                <a:t>Send Customer Invoice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29D5664-C0BA-4EBF-A016-4FF9842E4E0D}"/>
              </a:ext>
            </a:extLst>
          </p:cNvPr>
          <p:cNvCxnSpPr>
            <a:cxnSpLocks/>
            <a:stCxn id="42" idx="0"/>
            <a:endCxn id="47" idx="2"/>
          </p:cNvCxnSpPr>
          <p:nvPr/>
        </p:nvCxnSpPr>
        <p:spPr>
          <a:xfrm flipV="1">
            <a:off x="6392565" y="5361026"/>
            <a:ext cx="0" cy="613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93C1D85-3E46-4CE1-BEF5-17C9D67DBCAC}"/>
              </a:ext>
            </a:extLst>
          </p:cNvPr>
          <p:cNvCxnSpPr>
            <a:stCxn id="47" idx="0"/>
            <a:endCxn id="137" idx="2"/>
          </p:cNvCxnSpPr>
          <p:nvPr/>
        </p:nvCxnSpPr>
        <p:spPr>
          <a:xfrm flipV="1">
            <a:off x="6392565" y="3812009"/>
            <a:ext cx="2915" cy="71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16C90BF-7AA2-4713-8F2C-8592D2C7C2F1}"/>
              </a:ext>
            </a:extLst>
          </p:cNvPr>
          <p:cNvCxnSpPr>
            <a:stCxn id="137" idx="0"/>
            <a:endCxn id="21" idx="2"/>
          </p:cNvCxnSpPr>
          <p:nvPr/>
        </p:nvCxnSpPr>
        <p:spPr>
          <a:xfrm flipH="1" flipV="1">
            <a:off x="6392562" y="2199247"/>
            <a:ext cx="2918" cy="77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4609E2A5-1A9A-48B3-92B7-835CE5A6B64A}"/>
              </a:ext>
            </a:extLst>
          </p:cNvPr>
          <p:cNvCxnSpPr>
            <a:cxnSpLocks/>
            <a:stCxn id="34" idx="1"/>
            <a:endCxn id="56" idx="2"/>
          </p:cNvCxnSpPr>
          <p:nvPr/>
        </p:nvCxnSpPr>
        <p:spPr>
          <a:xfrm rot="10800000" flipH="1">
            <a:off x="1121082" y="3271513"/>
            <a:ext cx="959162" cy="1659899"/>
          </a:xfrm>
          <a:prstGeom prst="bentConnector4">
            <a:avLst>
              <a:gd name="adj1" fmla="val -23833"/>
              <a:gd name="adj2" fmla="val 586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8573C20A-068D-4E2B-9969-E28BEC697D2D}"/>
              </a:ext>
            </a:extLst>
          </p:cNvPr>
          <p:cNvCxnSpPr>
            <a:cxnSpLocks/>
            <a:stCxn id="33" idx="0"/>
            <a:endCxn id="119" idx="2"/>
          </p:cNvCxnSpPr>
          <p:nvPr/>
        </p:nvCxnSpPr>
        <p:spPr>
          <a:xfrm rot="5400000" flipH="1" flipV="1">
            <a:off x="2412043" y="2768676"/>
            <a:ext cx="1371206" cy="2376878"/>
          </a:xfrm>
          <a:prstGeom prst="bentConnector3">
            <a:avLst>
              <a:gd name="adj1" fmla="val 267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1949481-A9C3-49CD-9C2F-76E5D7FA0F27}"/>
              </a:ext>
            </a:extLst>
          </p:cNvPr>
          <p:cNvCxnSpPr>
            <a:stCxn id="56" idx="0"/>
            <a:endCxn id="22" idx="2"/>
          </p:cNvCxnSpPr>
          <p:nvPr/>
        </p:nvCxnSpPr>
        <p:spPr>
          <a:xfrm flipH="1" flipV="1">
            <a:off x="2080241" y="1970296"/>
            <a:ext cx="3" cy="46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2945C879-0701-4385-82BF-CBB453AB6024}"/>
              </a:ext>
            </a:extLst>
          </p:cNvPr>
          <p:cNvCxnSpPr>
            <a:stCxn id="119" idx="0"/>
            <a:endCxn id="23" idx="2"/>
          </p:cNvCxnSpPr>
          <p:nvPr/>
        </p:nvCxnSpPr>
        <p:spPr>
          <a:xfrm flipV="1">
            <a:off x="4286085" y="1462262"/>
            <a:ext cx="1645" cy="97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18915FC-6477-4260-816F-7B19C05C50AD}"/>
              </a:ext>
            </a:extLst>
          </p:cNvPr>
          <p:cNvCxnSpPr>
            <a:cxnSpLocks/>
            <a:stCxn id="109" idx="3"/>
            <a:endCxn id="40" idx="1"/>
          </p:cNvCxnSpPr>
          <p:nvPr/>
        </p:nvCxnSpPr>
        <p:spPr>
          <a:xfrm>
            <a:off x="9169720" y="879583"/>
            <a:ext cx="958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6A4CE68E-92D9-4CB9-931F-8FBD0ADD2287}"/>
              </a:ext>
            </a:extLst>
          </p:cNvPr>
          <p:cNvCxnSpPr>
            <a:stCxn id="21" idx="3"/>
            <a:endCxn id="145" idx="1"/>
          </p:cNvCxnSpPr>
          <p:nvPr/>
        </p:nvCxnSpPr>
        <p:spPr>
          <a:xfrm flipV="1">
            <a:off x="7124082" y="1945520"/>
            <a:ext cx="785202" cy="1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C07FA21-EFAB-454C-B4F8-32EE470AA1AA}"/>
              </a:ext>
            </a:extLst>
          </p:cNvPr>
          <p:cNvCxnSpPr>
            <a:cxnSpLocks/>
            <a:stCxn id="145" idx="3"/>
            <a:endCxn id="42" idx="3"/>
          </p:cNvCxnSpPr>
          <p:nvPr/>
        </p:nvCxnSpPr>
        <p:spPr>
          <a:xfrm flipH="1">
            <a:off x="7124085" y="1945520"/>
            <a:ext cx="2361444" cy="4282046"/>
          </a:xfrm>
          <a:prstGeom prst="bentConnector3">
            <a:avLst>
              <a:gd name="adj1" fmla="val -96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5D6E898-B521-4A93-A779-2CF9BDE02548}"/>
              </a:ext>
            </a:extLst>
          </p:cNvPr>
          <p:cNvCxnSpPr>
            <a:stCxn id="21" idx="0"/>
            <a:endCxn id="109" idx="1"/>
          </p:cNvCxnSpPr>
          <p:nvPr/>
        </p:nvCxnSpPr>
        <p:spPr>
          <a:xfrm rot="5400000" flipH="1" flipV="1">
            <a:off x="6585735" y="686411"/>
            <a:ext cx="814567" cy="12009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951E37-FEC1-48F4-9559-6AABCE153755}"/>
              </a:ext>
            </a:extLst>
          </p:cNvPr>
          <p:cNvGrpSpPr/>
          <p:nvPr/>
        </p:nvGrpSpPr>
        <p:grpSpPr>
          <a:xfrm>
            <a:off x="10184652" y="3833994"/>
            <a:ext cx="1463040" cy="505097"/>
            <a:chOff x="10184652" y="4941572"/>
            <a:chExt cx="1463040" cy="505097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63664D8-5C4D-405D-92F2-EA0D14F6B824}"/>
                </a:ext>
              </a:extLst>
            </p:cNvPr>
            <p:cNvSpPr/>
            <p:nvPr/>
          </p:nvSpPr>
          <p:spPr>
            <a:xfrm>
              <a:off x="10184652" y="4941572"/>
              <a:ext cx="1463040" cy="5050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Customer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B62E27-76D8-40E7-98DC-ABCAABF55F72}"/>
                </a:ext>
              </a:extLst>
            </p:cNvPr>
            <p:cNvCxnSpPr/>
            <p:nvPr/>
          </p:nvCxnSpPr>
          <p:spPr>
            <a:xfrm flipH="1">
              <a:off x="10184652" y="4941572"/>
              <a:ext cx="259207" cy="3924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938BCAA-101C-43ED-866D-A8919A99AABA}"/>
              </a:ext>
            </a:extLst>
          </p:cNvPr>
          <p:cNvCxnSpPr>
            <a:stCxn id="23" idx="1"/>
            <a:endCxn id="127" idx="1"/>
          </p:cNvCxnSpPr>
          <p:nvPr/>
        </p:nvCxnSpPr>
        <p:spPr>
          <a:xfrm rot="10800000" flipV="1">
            <a:off x="2466852" y="1209713"/>
            <a:ext cx="1089359" cy="4996079"/>
          </a:xfrm>
          <a:prstGeom prst="bentConnector3">
            <a:avLst>
              <a:gd name="adj1" fmla="val 2862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5B60B64-FEAD-4EBB-A014-0BE7BF84EC74}"/>
              </a:ext>
            </a:extLst>
          </p:cNvPr>
          <p:cNvCxnSpPr>
            <a:cxnSpLocks/>
            <a:stCxn id="39" idx="2"/>
            <a:endCxn id="74" idx="0"/>
          </p:cNvCxnSpPr>
          <p:nvPr/>
        </p:nvCxnSpPr>
        <p:spPr>
          <a:xfrm>
            <a:off x="10916175" y="1168276"/>
            <a:ext cx="0" cy="74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ECD3CD7-85AF-414F-94E8-48D7FB2FCF6D}"/>
              </a:ext>
            </a:extLst>
          </p:cNvPr>
          <p:cNvCxnSpPr>
            <a:stCxn id="74" idx="2"/>
            <a:endCxn id="151" idx="0"/>
          </p:cNvCxnSpPr>
          <p:nvPr/>
        </p:nvCxnSpPr>
        <p:spPr>
          <a:xfrm flipH="1">
            <a:off x="10916172" y="2745443"/>
            <a:ext cx="3" cy="108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6F57CDF-A18D-4D84-9739-F4FBC893CE7E}"/>
              </a:ext>
            </a:extLst>
          </p:cNvPr>
          <p:cNvCxnSpPr>
            <a:stCxn id="127" idx="3"/>
            <a:endCxn id="42" idx="1"/>
          </p:cNvCxnSpPr>
          <p:nvPr/>
        </p:nvCxnSpPr>
        <p:spPr>
          <a:xfrm>
            <a:off x="4043096" y="6205793"/>
            <a:ext cx="1617949" cy="2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DB174F1-BF87-E833-3B8E-DFEBA722CAFA}"/>
              </a:ext>
            </a:extLst>
          </p:cNvPr>
          <p:cNvCxnSpPr>
            <a:stCxn id="46" idx="3"/>
            <a:endCxn id="27" idx="2"/>
          </p:cNvCxnSpPr>
          <p:nvPr/>
        </p:nvCxnSpPr>
        <p:spPr>
          <a:xfrm flipV="1">
            <a:off x="7180685" y="3760317"/>
            <a:ext cx="1391751" cy="1108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5002DF-2A1D-FFC9-2F12-E35966B6A003}"/>
              </a:ext>
            </a:extLst>
          </p:cNvPr>
          <p:cNvCxnSpPr>
            <a:stCxn id="46" idx="1"/>
            <a:endCxn id="32" idx="3"/>
          </p:cNvCxnSpPr>
          <p:nvPr/>
        </p:nvCxnSpPr>
        <p:spPr>
          <a:xfrm flipH="1">
            <a:off x="2736977" y="4868880"/>
            <a:ext cx="2867463" cy="3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8E4361F-6512-2A73-D286-D2672C4C3AD6}"/>
              </a:ext>
            </a:extLst>
          </p:cNvPr>
          <p:cNvSpPr txBox="1"/>
          <p:nvPr/>
        </p:nvSpPr>
        <p:spPr>
          <a:xfrm>
            <a:off x="7301721" y="4609128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Customer details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C7CD4A7-6919-1E01-271A-4B0A320BEF1C}"/>
              </a:ext>
            </a:extLst>
          </p:cNvPr>
          <p:cNvSpPr txBox="1"/>
          <p:nvPr/>
        </p:nvSpPr>
        <p:spPr>
          <a:xfrm>
            <a:off x="3607056" y="4604708"/>
            <a:ext cx="1358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Booking Information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EF9F8EB-3938-4A62-79AD-A9B228CBDA50}"/>
              </a:ext>
            </a:extLst>
          </p:cNvPr>
          <p:cNvSpPr txBox="1"/>
          <p:nvPr/>
        </p:nvSpPr>
        <p:spPr>
          <a:xfrm>
            <a:off x="3011531" y="3833994"/>
            <a:ext cx="1648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Days stay / Parking Requirements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CC393F0-8908-75BE-7F14-0DE9E28DF477}"/>
              </a:ext>
            </a:extLst>
          </p:cNvPr>
          <p:cNvSpPr txBox="1"/>
          <p:nvPr/>
        </p:nvSpPr>
        <p:spPr>
          <a:xfrm>
            <a:off x="4284816" y="1613998"/>
            <a:ext cx="1024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Update Agency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66ECDC8-1AC9-F358-156D-B79F0721957F}"/>
              </a:ext>
            </a:extLst>
          </p:cNvPr>
          <p:cNvSpPr txBox="1"/>
          <p:nvPr/>
        </p:nvSpPr>
        <p:spPr>
          <a:xfrm>
            <a:off x="1931430" y="602268"/>
            <a:ext cx="10243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Parking Confirmation / Cost to Hotel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F9FCBCD-82BE-D178-8D98-9D71EB2BE155}"/>
              </a:ext>
            </a:extLst>
          </p:cNvPr>
          <p:cNvSpPr txBox="1"/>
          <p:nvPr/>
        </p:nvSpPr>
        <p:spPr>
          <a:xfrm>
            <a:off x="4284816" y="5694894"/>
            <a:ext cx="1024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Confirmation / Parking Bay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C964EAC-F3C5-7DD5-67A4-8C5E3C4C70CA}"/>
              </a:ext>
            </a:extLst>
          </p:cNvPr>
          <p:cNvSpPr txBox="1"/>
          <p:nvPr/>
        </p:nvSpPr>
        <p:spPr>
          <a:xfrm>
            <a:off x="6413524" y="497604"/>
            <a:ext cx="10243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ABC hotel invoice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4EA30F6-EFF5-B2F6-442C-7A1F00296699}"/>
              </a:ext>
            </a:extLst>
          </p:cNvPr>
          <p:cNvSpPr txBox="1"/>
          <p:nvPr/>
        </p:nvSpPr>
        <p:spPr>
          <a:xfrm>
            <a:off x="8185244" y="5796678"/>
            <a:ext cx="1024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Total / Days stay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94ED779-8EED-5E39-0568-B1172EC4ED28}"/>
              </a:ext>
            </a:extLst>
          </p:cNvPr>
          <p:cNvSpPr txBox="1"/>
          <p:nvPr/>
        </p:nvSpPr>
        <p:spPr>
          <a:xfrm>
            <a:off x="10916172" y="2999447"/>
            <a:ext cx="10243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Message / email confirmation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6F3DDD0-0CD5-3A18-97E6-F97A594733ED}"/>
              </a:ext>
            </a:extLst>
          </p:cNvPr>
          <p:cNvSpPr txBox="1"/>
          <p:nvPr/>
        </p:nvSpPr>
        <p:spPr>
          <a:xfrm>
            <a:off x="10902313" y="1309926"/>
            <a:ext cx="1024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Bank payment received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EAD7341-CD49-8DFB-CCFB-FB35717E8E90}"/>
              </a:ext>
            </a:extLst>
          </p:cNvPr>
          <p:cNvSpPr txBox="1"/>
          <p:nvPr/>
        </p:nvSpPr>
        <p:spPr>
          <a:xfrm>
            <a:off x="9209491" y="462081"/>
            <a:ext cx="1024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Payment details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7AA6AD5-61B2-5183-5BA6-96B1092F68A8}"/>
              </a:ext>
            </a:extLst>
          </p:cNvPr>
          <p:cNvSpPr txBox="1"/>
          <p:nvPr/>
        </p:nvSpPr>
        <p:spPr>
          <a:xfrm>
            <a:off x="6375767" y="2348138"/>
            <a:ext cx="10243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Privatised Payment Information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04729D3-4877-FF75-707B-5C8374D7B36A}"/>
              </a:ext>
            </a:extLst>
          </p:cNvPr>
          <p:cNvSpPr txBox="1"/>
          <p:nvPr/>
        </p:nvSpPr>
        <p:spPr>
          <a:xfrm>
            <a:off x="6369458" y="3968005"/>
            <a:ext cx="10243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Payment details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A7AFE13-F832-36E7-9C59-9E4BF7B4EE31}"/>
              </a:ext>
            </a:extLst>
          </p:cNvPr>
          <p:cNvSpPr txBox="1"/>
          <p:nvPr/>
        </p:nvSpPr>
        <p:spPr>
          <a:xfrm>
            <a:off x="7071134" y="1718820"/>
            <a:ext cx="1024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Confirmation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34D4DDE-1698-F486-1054-BACDC48558A4}"/>
              </a:ext>
            </a:extLst>
          </p:cNvPr>
          <p:cNvSpPr txBox="1"/>
          <p:nvPr/>
        </p:nvSpPr>
        <p:spPr>
          <a:xfrm>
            <a:off x="845056" y="3548912"/>
            <a:ext cx="1367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Meal type / days stay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72501EF-ACD4-2407-B1F1-6765FEFEFE55}"/>
              </a:ext>
            </a:extLst>
          </p:cNvPr>
          <p:cNvSpPr txBox="1"/>
          <p:nvPr/>
        </p:nvSpPr>
        <p:spPr>
          <a:xfrm>
            <a:off x="2030985" y="2072454"/>
            <a:ext cx="164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Meal order</a:t>
            </a:r>
          </a:p>
        </p:txBody>
      </p:sp>
    </p:spTree>
    <p:extLst>
      <p:ext uri="{BB962C8B-B14F-4D97-AF65-F5344CB8AC3E}">
        <p14:creationId xmlns:p14="http://schemas.microsoft.com/office/powerpoint/2010/main" val="270168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CD738C8-3049-4724-A6ED-F38CF9E3A28A}"/>
              </a:ext>
            </a:extLst>
          </p:cNvPr>
          <p:cNvSpPr txBox="1"/>
          <p:nvPr/>
        </p:nvSpPr>
        <p:spPr>
          <a:xfrm>
            <a:off x="336430" y="112143"/>
            <a:ext cx="409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Level 2 DFD (Process 1 – Process Booking)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B3FBCA-2D23-70E5-9B6E-569A6ED4D555}"/>
              </a:ext>
            </a:extLst>
          </p:cNvPr>
          <p:cNvGrpSpPr/>
          <p:nvPr/>
        </p:nvGrpSpPr>
        <p:grpSpPr>
          <a:xfrm>
            <a:off x="4244929" y="3126068"/>
            <a:ext cx="1576255" cy="859231"/>
            <a:chOff x="5307869" y="2989652"/>
            <a:chExt cx="1576255" cy="85923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40763C4-93E0-C35E-BED7-9780863C1893}"/>
                </a:ext>
              </a:extLst>
            </p:cNvPr>
            <p:cNvGrpSpPr/>
            <p:nvPr/>
          </p:nvGrpSpPr>
          <p:grpSpPr>
            <a:xfrm>
              <a:off x="5307874" y="3015037"/>
              <a:ext cx="1576250" cy="833846"/>
              <a:chOff x="6409426" y="1313975"/>
              <a:chExt cx="1733910" cy="980651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C6D2DAF-8885-C330-9E43-911715B5C429}"/>
                  </a:ext>
                </a:extLst>
              </p:cNvPr>
              <p:cNvSpPr/>
              <p:nvPr/>
            </p:nvSpPr>
            <p:spPr>
              <a:xfrm>
                <a:off x="6409426" y="1313975"/>
                <a:ext cx="1733910" cy="9806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9B811E9-DA83-2500-8DBB-979E04191AC9}"/>
                  </a:ext>
                </a:extLst>
              </p:cNvPr>
              <p:cNvCxnSpPr/>
              <p:nvPr/>
            </p:nvCxnSpPr>
            <p:spPr>
              <a:xfrm>
                <a:off x="6409426" y="1566524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A0D8035-A75C-7A26-CBD4-06E7F49C5E1B}"/>
                  </a:ext>
                </a:extLst>
              </p:cNvPr>
              <p:cNvCxnSpPr/>
              <p:nvPr/>
            </p:nvCxnSpPr>
            <p:spPr>
              <a:xfrm>
                <a:off x="6409426" y="2012222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952E2D7-5682-7599-21F4-F41B0240103C}"/>
                  </a:ext>
                </a:extLst>
              </p:cNvPr>
              <p:cNvCxnSpPr/>
              <p:nvPr/>
            </p:nvCxnSpPr>
            <p:spPr>
              <a:xfrm flipV="1">
                <a:off x="6823494" y="1313975"/>
                <a:ext cx="0" cy="2525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E97FE61-9179-B43F-A8C8-B832342F92BD}"/>
                  </a:ext>
                </a:extLst>
              </p:cNvPr>
              <p:cNvSpPr/>
              <p:nvPr/>
            </p:nvSpPr>
            <p:spPr>
              <a:xfrm>
                <a:off x="6409426" y="1566524"/>
                <a:ext cx="1733910" cy="445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C3024F0-C599-E1B6-F22E-23621B6ABBD0}"/>
                </a:ext>
              </a:extLst>
            </p:cNvPr>
            <p:cNvSpPr txBox="1"/>
            <p:nvPr/>
          </p:nvSpPr>
          <p:spPr>
            <a:xfrm>
              <a:off x="5307869" y="2989652"/>
              <a:ext cx="4315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</a:rPr>
                <a:t>1 : 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937C06-C327-CC74-05FE-7C4EA54E7FD4}"/>
                </a:ext>
              </a:extLst>
            </p:cNvPr>
            <p:cNvSpPr txBox="1"/>
            <p:nvPr/>
          </p:nvSpPr>
          <p:spPr>
            <a:xfrm>
              <a:off x="5307874" y="3229779"/>
              <a:ext cx="1576245" cy="41549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050" dirty="0"/>
                <a:t>Get Tables / Combine data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A45A15-574F-7F67-19B2-E4BA19FC9194}"/>
              </a:ext>
            </a:extLst>
          </p:cNvPr>
          <p:cNvGrpSpPr/>
          <p:nvPr/>
        </p:nvGrpSpPr>
        <p:grpSpPr>
          <a:xfrm>
            <a:off x="7251890" y="1699444"/>
            <a:ext cx="1576255" cy="859231"/>
            <a:chOff x="5307869" y="2989652"/>
            <a:chExt cx="1576255" cy="85923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B7D0EDC-017F-ADE5-99E9-A2D0075267FB}"/>
                </a:ext>
              </a:extLst>
            </p:cNvPr>
            <p:cNvGrpSpPr/>
            <p:nvPr/>
          </p:nvGrpSpPr>
          <p:grpSpPr>
            <a:xfrm>
              <a:off x="5307874" y="3015037"/>
              <a:ext cx="1576250" cy="833846"/>
              <a:chOff x="6409426" y="1313975"/>
              <a:chExt cx="1733910" cy="980651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F949D91-507F-ADC5-D230-36D61F28486A}"/>
                  </a:ext>
                </a:extLst>
              </p:cNvPr>
              <p:cNvSpPr/>
              <p:nvPr/>
            </p:nvSpPr>
            <p:spPr>
              <a:xfrm>
                <a:off x="6409426" y="1313975"/>
                <a:ext cx="1733910" cy="9806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870BA33-2315-EE88-4488-154B5AFA7EB8}"/>
                  </a:ext>
                </a:extLst>
              </p:cNvPr>
              <p:cNvCxnSpPr/>
              <p:nvPr/>
            </p:nvCxnSpPr>
            <p:spPr>
              <a:xfrm>
                <a:off x="6409426" y="1566524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2D0B900-BB7C-10EE-6C66-DF3B25838C86}"/>
                  </a:ext>
                </a:extLst>
              </p:cNvPr>
              <p:cNvCxnSpPr/>
              <p:nvPr/>
            </p:nvCxnSpPr>
            <p:spPr>
              <a:xfrm>
                <a:off x="6409426" y="2012222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66483B9-C6A1-AA33-0945-D6ED9ED609A9}"/>
                  </a:ext>
                </a:extLst>
              </p:cNvPr>
              <p:cNvCxnSpPr/>
              <p:nvPr/>
            </p:nvCxnSpPr>
            <p:spPr>
              <a:xfrm flipV="1">
                <a:off x="6823494" y="1313975"/>
                <a:ext cx="0" cy="2525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47A583F-5223-6202-4752-1DB42E036822}"/>
                  </a:ext>
                </a:extLst>
              </p:cNvPr>
              <p:cNvSpPr/>
              <p:nvPr/>
            </p:nvSpPr>
            <p:spPr>
              <a:xfrm>
                <a:off x="6409426" y="1566524"/>
                <a:ext cx="1733910" cy="445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843C0C-FA81-A0BA-2CF5-60085AD21A1A}"/>
                </a:ext>
              </a:extLst>
            </p:cNvPr>
            <p:cNvSpPr txBox="1"/>
            <p:nvPr/>
          </p:nvSpPr>
          <p:spPr>
            <a:xfrm>
              <a:off x="5307869" y="2989652"/>
              <a:ext cx="4315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</a:rPr>
                <a:t>1 : 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A79AA6-1084-73EE-9023-6337E2D53509}"/>
                </a:ext>
              </a:extLst>
            </p:cNvPr>
            <p:cNvSpPr txBox="1"/>
            <p:nvPr/>
          </p:nvSpPr>
          <p:spPr>
            <a:xfrm>
              <a:off x="5307874" y="3229779"/>
              <a:ext cx="1576245" cy="25391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050" dirty="0"/>
                <a:t>Append Booking Record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83CDA06-CBE0-F30B-BFB4-40A5B1AD8A9D}"/>
              </a:ext>
            </a:extLst>
          </p:cNvPr>
          <p:cNvGrpSpPr/>
          <p:nvPr/>
        </p:nvGrpSpPr>
        <p:grpSpPr>
          <a:xfrm>
            <a:off x="7265678" y="4829606"/>
            <a:ext cx="1576255" cy="859231"/>
            <a:chOff x="5307869" y="2989652"/>
            <a:chExt cx="1576255" cy="85923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1EA34F4-17AF-BB77-8694-A30037731A1A}"/>
                </a:ext>
              </a:extLst>
            </p:cNvPr>
            <p:cNvGrpSpPr/>
            <p:nvPr/>
          </p:nvGrpSpPr>
          <p:grpSpPr>
            <a:xfrm>
              <a:off x="5307874" y="3015037"/>
              <a:ext cx="1576250" cy="833846"/>
              <a:chOff x="6409426" y="1313975"/>
              <a:chExt cx="1733910" cy="980651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53B6CFB0-CE28-D250-D962-9B41B1323206}"/>
                  </a:ext>
                </a:extLst>
              </p:cNvPr>
              <p:cNvSpPr/>
              <p:nvPr/>
            </p:nvSpPr>
            <p:spPr>
              <a:xfrm>
                <a:off x="6409426" y="1313975"/>
                <a:ext cx="1733910" cy="9806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9E89A4F-EEC3-BC71-BFC5-785EEDF263D8}"/>
                  </a:ext>
                </a:extLst>
              </p:cNvPr>
              <p:cNvCxnSpPr/>
              <p:nvPr/>
            </p:nvCxnSpPr>
            <p:spPr>
              <a:xfrm>
                <a:off x="6409426" y="1566524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DB00274-1A3E-AF9D-9730-DB944EB5D9EE}"/>
                  </a:ext>
                </a:extLst>
              </p:cNvPr>
              <p:cNvCxnSpPr/>
              <p:nvPr/>
            </p:nvCxnSpPr>
            <p:spPr>
              <a:xfrm>
                <a:off x="6409426" y="2012222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1BB1903-5A4A-537A-6682-A48B26DEC8C7}"/>
                  </a:ext>
                </a:extLst>
              </p:cNvPr>
              <p:cNvCxnSpPr/>
              <p:nvPr/>
            </p:nvCxnSpPr>
            <p:spPr>
              <a:xfrm flipV="1">
                <a:off x="6823494" y="1313975"/>
                <a:ext cx="0" cy="2525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9B7CE8C-1C06-85DB-CE25-4355140CA22C}"/>
                  </a:ext>
                </a:extLst>
              </p:cNvPr>
              <p:cNvSpPr/>
              <p:nvPr/>
            </p:nvSpPr>
            <p:spPr>
              <a:xfrm>
                <a:off x="6409426" y="1566524"/>
                <a:ext cx="1733910" cy="445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E5FA81C-E366-BB21-1BDF-7DA139809E7C}"/>
                </a:ext>
              </a:extLst>
            </p:cNvPr>
            <p:cNvSpPr txBox="1"/>
            <p:nvPr/>
          </p:nvSpPr>
          <p:spPr>
            <a:xfrm>
              <a:off x="5307869" y="2989652"/>
              <a:ext cx="4315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</a:rPr>
                <a:t>1 : 7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EE33CE-9002-DE88-F9EE-756EEA652653}"/>
                </a:ext>
              </a:extLst>
            </p:cNvPr>
            <p:cNvSpPr txBox="1"/>
            <p:nvPr/>
          </p:nvSpPr>
          <p:spPr>
            <a:xfrm>
              <a:off x="5307874" y="3229779"/>
              <a:ext cx="1576245" cy="25391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050" dirty="0"/>
                <a:t>Append Meal Record 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B9D163-BCCD-1FB6-8DFE-0EB3A0F3E258}"/>
              </a:ext>
            </a:extLst>
          </p:cNvPr>
          <p:cNvGrpSpPr/>
          <p:nvPr/>
        </p:nvGrpSpPr>
        <p:grpSpPr>
          <a:xfrm>
            <a:off x="7251890" y="3775675"/>
            <a:ext cx="1576255" cy="859231"/>
            <a:chOff x="5307869" y="2989652"/>
            <a:chExt cx="1576255" cy="85923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B00D267-F68A-21C3-ACE5-91D21792822B}"/>
                </a:ext>
              </a:extLst>
            </p:cNvPr>
            <p:cNvGrpSpPr/>
            <p:nvPr/>
          </p:nvGrpSpPr>
          <p:grpSpPr>
            <a:xfrm>
              <a:off x="5307874" y="3015037"/>
              <a:ext cx="1576250" cy="833846"/>
              <a:chOff x="6409426" y="1313975"/>
              <a:chExt cx="1733910" cy="980651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B7D65ADA-95F2-8E17-1FBF-366ABD7711BA}"/>
                  </a:ext>
                </a:extLst>
              </p:cNvPr>
              <p:cNvSpPr/>
              <p:nvPr/>
            </p:nvSpPr>
            <p:spPr>
              <a:xfrm>
                <a:off x="6409426" y="1313975"/>
                <a:ext cx="1733910" cy="9806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8DE998F-E485-05BC-B38F-B52A900138FE}"/>
                  </a:ext>
                </a:extLst>
              </p:cNvPr>
              <p:cNvCxnSpPr/>
              <p:nvPr/>
            </p:nvCxnSpPr>
            <p:spPr>
              <a:xfrm>
                <a:off x="6409426" y="1566524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608AB6B-74B1-8E96-A7A2-D3BA18798FE8}"/>
                  </a:ext>
                </a:extLst>
              </p:cNvPr>
              <p:cNvCxnSpPr/>
              <p:nvPr/>
            </p:nvCxnSpPr>
            <p:spPr>
              <a:xfrm>
                <a:off x="6409426" y="2012222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D3853FE-C0DE-A8D5-284D-442B51C6AFC6}"/>
                  </a:ext>
                </a:extLst>
              </p:cNvPr>
              <p:cNvCxnSpPr/>
              <p:nvPr/>
            </p:nvCxnSpPr>
            <p:spPr>
              <a:xfrm flipV="1">
                <a:off x="6823494" y="1313975"/>
                <a:ext cx="0" cy="2525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9598BAA-0727-058D-78B8-5B4A3E2F62AE}"/>
                  </a:ext>
                </a:extLst>
              </p:cNvPr>
              <p:cNvSpPr/>
              <p:nvPr/>
            </p:nvSpPr>
            <p:spPr>
              <a:xfrm>
                <a:off x="6409426" y="1566524"/>
                <a:ext cx="1733910" cy="445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40A3D0E-7118-C8D1-ABAE-5F765B814A28}"/>
                </a:ext>
              </a:extLst>
            </p:cNvPr>
            <p:cNvSpPr txBox="1"/>
            <p:nvPr/>
          </p:nvSpPr>
          <p:spPr>
            <a:xfrm>
              <a:off x="5307869" y="2989652"/>
              <a:ext cx="4315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</a:rPr>
                <a:t>1 : 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1B5B20A-70DC-7D49-06A4-E560FD377E89}"/>
                </a:ext>
              </a:extLst>
            </p:cNvPr>
            <p:cNvSpPr txBox="1"/>
            <p:nvPr/>
          </p:nvSpPr>
          <p:spPr>
            <a:xfrm>
              <a:off x="5307874" y="3229779"/>
              <a:ext cx="1576245" cy="25391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050" dirty="0"/>
                <a:t>Append Payment Record 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D7E9B6C-A50F-0287-5D61-80D683D49041}"/>
              </a:ext>
            </a:extLst>
          </p:cNvPr>
          <p:cNvGrpSpPr/>
          <p:nvPr/>
        </p:nvGrpSpPr>
        <p:grpSpPr>
          <a:xfrm>
            <a:off x="7265678" y="2696453"/>
            <a:ext cx="1576255" cy="859231"/>
            <a:chOff x="5307869" y="2989652"/>
            <a:chExt cx="1576255" cy="85923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A314BCE-6FDD-12A5-B15E-39C002F9CEDA}"/>
                </a:ext>
              </a:extLst>
            </p:cNvPr>
            <p:cNvGrpSpPr/>
            <p:nvPr/>
          </p:nvGrpSpPr>
          <p:grpSpPr>
            <a:xfrm>
              <a:off x="5307874" y="3015037"/>
              <a:ext cx="1576250" cy="833846"/>
              <a:chOff x="6409426" y="1313975"/>
              <a:chExt cx="1733910" cy="980651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988F98B8-BAB7-5CAB-DEDD-DBCF28058603}"/>
                  </a:ext>
                </a:extLst>
              </p:cNvPr>
              <p:cNvSpPr/>
              <p:nvPr/>
            </p:nvSpPr>
            <p:spPr>
              <a:xfrm>
                <a:off x="6409426" y="1313975"/>
                <a:ext cx="1733910" cy="9806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DAD3A47-EF80-8A1D-BD7B-5A7028F6F021}"/>
                  </a:ext>
                </a:extLst>
              </p:cNvPr>
              <p:cNvCxnSpPr/>
              <p:nvPr/>
            </p:nvCxnSpPr>
            <p:spPr>
              <a:xfrm>
                <a:off x="6409426" y="1566524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C8BAA18-4C3C-CC56-5404-C4D6CDBE8664}"/>
                  </a:ext>
                </a:extLst>
              </p:cNvPr>
              <p:cNvCxnSpPr/>
              <p:nvPr/>
            </p:nvCxnSpPr>
            <p:spPr>
              <a:xfrm>
                <a:off x="6409426" y="2012222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21A4CB2-BAF2-B260-3342-E0C94B779710}"/>
                  </a:ext>
                </a:extLst>
              </p:cNvPr>
              <p:cNvCxnSpPr/>
              <p:nvPr/>
            </p:nvCxnSpPr>
            <p:spPr>
              <a:xfrm flipV="1">
                <a:off x="6823494" y="1313975"/>
                <a:ext cx="0" cy="2525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66057B6-3FA3-036C-AF73-B56039757EA5}"/>
                  </a:ext>
                </a:extLst>
              </p:cNvPr>
              <p:cNvSpPr/>
              <p:nvPr/>
            </p:nvSpPr>
            <p:spPr>
              <a:xfrm>
                <a:off x="6409426" y="1566524"/>
                <a:ext cx="1733910" cy="445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0148C75-3FCF-3D73-4AA9-65FDA507AA72}"/>
                </a:ext>
              </a:extLst>
            </p:cNvPr>
            <p:cNvSpPr txBox="1"/>
            <p:nvPr/>
          </p:nvSpPr>
          <p:spPr>
            <a:xfrm>
              <a:off x="5307869" y="2989652"/>
              <a:ext cx="4315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</a:rPr>
                <a:t>1 : 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39C5D02-BD04-E909-11D8-8699688EC698}"/>
                </a:ext>
              </a:extLst>
            </p:cNvPr>
            <p:cNvSpPr txBox="1"/>
            <p:nvPr/>
          </p:nvSpPr>
          <p:spPr>
            <a:xfrm>
              <a:off x="5307874" y="3229779"/>
              <a:ext cx="1576245" cy="25391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050" dirty="0"/>
                <a:t>Append Room Record 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5ECF74C-C190-6859-AA87-D6489CB96896}"/>
              </a:ext>
            </a:extLst>
          </p:cNvPr>
          <p:cNvSpPr/>
          <p:nvPr/>
        </p:nvSpPr>
        <p:spPr>
          <a:xfrm>
            <a:off x="4301536" y="1096323"/>
            <a:ext cx="1463040" cy="50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4CD9709-8D45-0691-7654-57E35DC3B9D3}"/>
              </a:ext>
            </a:extLst>
          </p:cNvPr>
          <p:cNvGrpSpPr/>
          <p:nvPr/>
        </p:nvGrpSpPr>
        <p:grpSpPr>
          <a:xfrm>
            <a:off x="10361721" y="2129060"/>
            <a:ext cx="1615895" cy="577386"/>
            <a:chOff x="8505645" y="1579216"/>
            <a:chExt cx="1615895" cy="577386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93AF35E-D65C-3BD2-19B5-338C9938A4DB}"/>
                </a:ext>
              </a:extLst>
            </p:cNvPr>
            <p:cNvGrpSpPr/>
            <p:nvPr/>
          </p:nvGrpSpPr>
          <p:grpSpPr>
            <a:xfrm>
              <a:off x="8505645" y="1579216"/>
              <a:ext cx="1576250" cy="577386"/>
              <a:chOff x="8505645" y="1579216"/>
              <a:chExt cx="1576250" cy="577386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132E63D-517F-A6F0-891F-6EDB5F7EB30F}"/>
                  </a:ext>
                </a:extLst>
              </p:cNvPr>
              <p:cNvSpPr/>
              <p:nvPr/>
            </p:nvSpPr>
            <p:spPr>
              <a:xfrm>
                <a:off x="8505645" y="1579216"/>
                <a:ext cx="1576250" cy="577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ACA090C-D6CA-6EF2-971C-3DEEFAA71588}"/>
                  </a:ext>
                </a:extLst>
              </p:cNvPr>
              <p:cNvSpPr/>
              <p:nvPr/>
            </p:nvSpPr>
            <p:spPr>
              <a:xfrm>
                <a:off x="8505645" y="1579216"/>
                <a:ext cx="467553" cy="5773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E4D0C30-20C0-DAEA-840F-5187EB62C262}"/>
                  </a:ext>
                </a:extLst>
              </p:cNvPr>
              <p:cNvSpPr txBox="1"/>
              <p:nvPr/>
            </p:nvSpPr>
            <p:spPr>
              <a:xfrm>
                <a:off x="8607370" y="1593651"/>
                <a:ext cx="386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D2</a:t>
                </a: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F6E681B-C387-832A-59AA-34D5179D9DD5}"/>
                </a:ext>
              </a:extLst>
            </p:cNvPr>
            <p:cNvSpPr txBox="1"/>
            <p:nvPr/>
          </p:nvSpPr>
          <p:spPr>
            <a:xfrm>
              <a:off x="8973198" y="1693679"/>
              <a:ext cx="1148342" cy="2308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  <a:cs typeface="Calibri"/>
                </a:rPr>
                <a:t>Booking Records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F552051-1456-7C3E-4F10-1DE68C05E958}"/>
              </a:ext>
            </a:extLst>
          </p:cNvPr>
          <p:cNvGrpSpPr/>
          <p:nvPr/>
        </p:nvGrpSpPr>
        <p:grpSpPr>
          <a:xfrm>
            <a:off x="10361721" y="1327164"/>
            <a:ext cx="1615895" cy="577386"/>
            <a:chOff x="8505645" y="1579216"/>
            <a:chExt cx="1615895" cy="577386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41E2D84-B617-43DF-801B-2BD94CBA651D}"/>
                </a:ext>
              </a:extLst>
            </p:cNvPr>
            <p:cNvGrpSpPr/>
            <p:nvPr/>
          </p:nvGrpSpPr>
          <p:grpSpPr>
            <a:xfrm>
              <a:off x="8505645" y="1579216"/>
              <a:ext cx="1576250" cy="577386"/>
              <a:chOff x="8505645" y="1579216"/>
              <a:chExt cx="1576250" cy="577386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972FBDF-E726-1A62-5D77-DC71E570B649}"/>
                  </a:ext>
                </a:extLst>
              </p:cNvPr>
              <p:cNvSpPr/>
              <p:nvPr/>
            </p:nvSpPr>
            <p:spPr>
              <a:xfrm>
                <a:off x="8505645" y="1579216"/>
                <a:ext cx="1576250" cy="577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87F585A-081E-15C4-9E5D-02CFB0C8F933}"/>
                  </a:ext>
                </a:extLst>
              </p:cNvPr>
              <p:cNvSpPr/>
              <p:nvPr/>
            </p:nvSpPr>
            <p:spPr>
              <a:xfrm>
                <a:off x="8505645" y="1579216"/>
                <a:ext cx="467553" cy="5773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DB7B383-3F78-9C61-FE9F-55E8E2CAAC78}"/>
                  </a:ext>
                </a:extLst>
              </p:cNvPr>
              <p:cNvSpPr txBox="1"/>
              <p:nvPr/>
            </p:nvSpPr>
            <p:spPr>
              <a:xfrm>
                <a:off x="8607370" y="1593651"/>
                <a:ext cx="386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D1</a:t>
                </a: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68FB5EB-B881-C5B4-07ED-3FBCF67E9051}"/>
                </a:ext>
              </a:extLst>
            </p:cNvPr>
            <p:cNvSpPr txBox="1"/>
            <p:nvPr/>
          </p:nvSpPr>
          <p:spPr>
            <a:xfrm>
              <a:off x="8973198" y="1693679"/>
              <a:ext cx="1148342" cy="2308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  <a:cs typeface="Calibri"/>
                </a:rPr>
                <a:t>Customer Records</a:t>
              </a:r>
              <a:endParaRPr lang="en-GB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24637E2-6309-B657-7490-80D03D24BAEF}"/>
              </a:ext>
            </a:extLst>
          </p:cNvPr>
          <p:cNvSpPr txBox="1"/>
          <p:nvPr/>
        </p:nvSpPr>
        <p:spPr>
          <a:xfrm>
            <a:off x="1464252" y="5464986"/>
            <a:ext cx="1899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Optional Databases:</a:t>
            </a:r>
          </a:p>
          <a:p>
            <a:r>
              <a:rPr lang="en-GB" sz="1200" b="1" dirty="0"/>
              <a:t>D3 – Meals</a:t>
            </a:r>
          </a:p>
          <a:p>
            <a:r>
              <a:rPr lang="en-GB" sz="1200" b="1" dirty="0"/>
              <a:t>D4 – Payments</a:t>
            </a:r>
          </a:p>
          <a:p>
            <a:r>
              <a:rPr lang="en-GB" sz="1200" b="1" dirty="0"/>
              <a:t>D5 – Rooms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9783CD5-3ADC-6903-3F50-5E5059B40C73}"/>
              </a:ext>
            </a:extLst>
          </p:cNvPr>
          <p:cNvGrpSpPr/>
          <p:nvPr/>
        </p:nvGrpSpPr>
        <p:grpSpPr>
          <a:xfrm>
            <a:off x="10361721" y="2981963"/>
            <a:ext cx="1615895" cy="577386"/>
            <a:chOff x="8505645" y="1579216"/>
            <a:chExt cx="1615895" cy="57738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AD44D4E-2949-5784-80C7-2625C12A0569}"/>
                </a:ext>
              </a:extLst>
            </p:cNvPr>
            <p:cNvGrpSpPr/>
            <p:nvPr/>
          </p:nvGrpSpPr>
          <p:grpSpPr>
            <a:xfrm>
              <a:off x="8505645" y="1579216"/>
              <a:ext cx="1576250" cy="577386"/>
              <a:chOff x="8505645" y="1579216"/>
              <a:chExt cx="1576250" cy="577386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098C0A4-DB67-3FF7-8970-3E0A1086EA18}"/>
                  </a:ext>
                </a:extLst>
              </p:cNvPr>
              <p:cNvSpPr/>
              <p:nvPr/>
            </p:nvSpPr>
            <p:spPr>
              <a:xfrm>
                <a:off x="8505645" y="1579216"/>
                <a:ext cx="1576250" cy="577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B9732DE-C5D3-38A8-75BE-5BDD289593EE}"/>
                  </a:ext>
                </a:extLst>
              </p:cNvPr>
              <p:cNvSpPr/>
              <p:nvPr/>
            </p:nvSpPr>
            <p:spPr>
              <a:xfrm>
                <a:off x="8505645" y="1579216"/>
                <a:ext cx="467553" cy="5773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03D4700-612E-7158-E72F-B09938DC9749}"/>
                  </a:ext>
                </a:extLst>
              </p:cNvPr>
              <p:cNvSpPr txBox="1"/>
              <p:nvPr/>
            </p:nvSpPr>
            <p:spPr>
              <a:xfrm>
                <a:off x="8607370" y="1593651"/>
                <a:ext cx="386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D3</a:t>
                </a: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CABD0F0-5C99-DEC2-F58D-751E895FB014}"/>
                </a:ext>
              </a:extLst>
            </p:cNvPr>
            <p:cNvSpPr txBox="1"/>
            <p:nvPr/>
          </p:nvSpPr>
          <p:spPr>
            <a:xfrm>
              <a:off x="8973198" y="1693679"/>
              <a:ext cx="1148342" cy="2308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  <a:cs typeface="Calibri"/>
                </a:rPr>
                <a:t>Meal Orders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23D9296-90E4-FB97-D7AA-F517C46A1643}"/>
              </a:ext>
            </a:extLst>
          </p:cNvPr>
          <p:cNvGrpSpPr/>
          <p:nvPr/>
        </p:nvGrpSpPr>
        <p:grpSpPr>
          <a:xfrm>
            <a:off x="10361721" y="3796686"/>
            <a:ext cx="1615895" cy="577386"/>
            <a:chOff x="8505645" y="1579216"/>
            <a:chExt cx="1615895" cy="577386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61348B0-3AE9-BABC-B5CD-D4C395E694B7}"/>
                </a:ext>
              </a:extLst>
            </p:cNvPr>
            <p:cNvGrpSpPr/>
            <p:nvPr/>
          </p:nvGrpSpPr>
          <p:grpSpPr>
            <a:xfrm>
              <a:off x="8505645" y="1579216"/>
              <a:ext cx="1576250" cy="577386"/>
              <a:chOff x="8505645" y="1579216"/>
              <a:chExt cx="1576250" cy="577386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56ACF38-5E9D-EDDE-6E97-2F953BA1C50E}"/>
                  </a:ext>
                </a:extLst>
              </p:cNvPr>
              <p:cNvSpPr/>
              <p:nvPr/>
            </p:nvSpPr>
            <p:spPr>
              <a:xfrm>
                <a:off x="8505645" y="1579216"/>
                <a:ext cx="1576250" cy="577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F5053764-418D-5056-40C0-3C7C002EA6E5}"/>
                  </a:ext>
                </a:extLst>
              </p:cNvPr>
              <p:cNvSpPr/>
              <p:nvPr/>
            </p:nvSpPr>
            <p:spPr>
              <a:xfrm>
                <a:off x="8505645" y="1579216"/>
                <a:ext cx="467553" cy="5773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1DB8DC9-E8E8-11A9-0EBD-6294B1027022}"/>
                  </a:ext>
                </a:extLst>
              </p:cNvPr>
              <p:cNvSpPr txBox="1"/>
              <p:nvPr/>
            </p:nvSpPr>
            <p:spPr>
              <a:xfrm>
                <a:off x="8607370" y="1593651"/>
                <a:ext cx="386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D4</a:t>
                </a: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D9203ED-DF1B-4A6C-BD1A-FA24A96C5233}"/>
                </a:ext>
              </a:extLst>
            </p:cNvPr>
            <p:cNvSpPr txBox="1"/>
            <p:nvPr/>
          </p:nvSpPr>
          <p:spPr>
            <a:xfrm>
              <a:off x="8973198" y="1693679"/>
              <a:ext cx="1148342" cy="2308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  <a:cs typeface="Calibri"/>
                </a:rPr>
                <a:t>Payment Records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AD1D4B7-6639-A78C-9721-D45D80EA7EC8}"/>
              </a:ext>
            </a:extLst>
          </p:cNvPr>
          <p:cNvGrpSpPr/>
          <p:nvPr/>
        </p:nvGrpSpPr>
        <p:grpSpPr>
          <a:xfrm>
            <a:off x="10361721" y="4656664"/>
            <a:ext cx="1615895" cy="577386"/>
            <a:chOff x="8505645" y="1579216"/>
            <a:chExt cx="1615895" cy="57738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650B944-B65C-AB10-B28F-52B3805EACE5}"/>
                </a:ext>
              </a:extLst>
            </p:cNvPr>
            <p:cNvGrpSpPr/>
            <p:nvPr/>
          </p:nvGrpSpPr>
          <p:grpSpPr>
            <a:xfrm>
              <a:off x="8505645" y="1579216"/>
              <a:ext cx="1576250" cy="577386"/>
              <a:chOff x="8505645" y="1579216"/>
              <a:chExt cx="1576250" cy="577386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B87A239-2200-FD98-C4A9-2E1DAA312D44}"/>
                  </a:ext>
                </a:extLst>
              </p:cNvPr>
              <p:cNvSpPr/>
              <p:nvPr/>
            </p:nvSpPr>
            <p:spPr>
              <a:xfrm>
                <a:off x="8505645" y="1579216"/>
                <a:ext cx="1576250" cy="577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46BF043-4970-4BF1-3677-74C97E783C14}"/>
                  </a:ext>
                </a:extLst>
              </p:cNvPr>
              <p:cNvSpPr/>
              <p:nvPr/>
            </p:nvSpPr>
            <p:spPr>
              <a:xfrm>
                <a:off x="8505645" y="1579216"/>
                <a:ext cx="467553" cy="5773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A620328-CCC6-BD12-D912-9C010213CEA0}"/>
                  </a:ext>
                </a:extLst>
              </p:cNvPr>
              <p:cNvSpPr txBox="1"/>
              <p:nvPr/>
            </p:nvSpPr>
            <p:spPr>
              <a:xfrm>
                <a:off x="8607370" y="1593651"/>
                <a:ext cx="386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D5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C0AC794-FB93-0FE1-D4D1-6D78E140D488}"/>
                </a:ext>
              </a:extLst>
            </p:cNvPr>
            <p:cNvSpPr txBox="1"/>
            <p:nvPr/>
          </p:nvSpPr>
          <p:spPr>
            <a:xfrm>
              <a:off x="8973198" y="1693679"/>
              <a:ext cx="1148342" cy="2308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  <a:cs typeface="Calibri"/>
                </a:rPr>
                <a:t>Room Records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76386F2-F9DD-6570-7301-49506F6E6ED3}"/>
              </a:ext>
            </a:extLst>
          </p:cNvPr>
          <p:cNvGrpSpPr/>
          <p:nvPr/>
        </p:nvGrpSpPr>
        <p:grpSpPr>
          <a:xfrm>
            <a:off x="7265678" y="688820"/>
            <a:ext cx="1576255" cy="859231"/>
            <a:chOff x="5307869" y="2989652"/>
            <a:chExt cx="1576255" cy="859231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31989EB-388D-02E0-F62A-EEDBEE0FF6B7}"/>
                </a:ext>
              </a:extLst>
            </p:cNvPr>
            <p:cNvGrpSpPr/>
            <p:nvPr/>
          </p:nvGrpSpPr>
          <p:grpSpPr>
            <a:xfrm>
              <a:off x="5307874" y="3015037"/>
              <a:ext cx="1576250" cy="833846"/>
              <a:chOff x="6409426" y="1313975"/>
              <a:chExt cx="1733910" cy="980651"/>
            </a:xfrm>
          </p:grpSpPr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1B3A6776-5AE1-C567-E188-5F1B76F6B927}"/>
                  </a:ext>
                </a:extLst>
              </p:cNvPr>
              <p:cNvSpPr/>
              <p:nvPr/>
            </p:nvSpPr>
            <p:spPr>
              <a:xfrm>
                <a:off x="6409426" y="1313975"/>
                <a:ext cx="1733910" cy="9806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CBCE3BF1-4B21-BEEE-F3C4-7AB15743DF9F}"/>
                  </a:ext>
                </a:extLst>
              </p:cNvPr>
              <p:cNvCxnSpPr/>
              <p:nvPr/>
            </p:nvCxnSpPr>
            <p:spPr>
              <a:xfrm>
                <a:off x="6409426" y="1566524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FFE43FEC-1E67-FA97-DD6D-EDD95567FC6C}"/>
                  </a:ext>
                </a:extLst>
              </p:cNvPr>
              <p:cNvCxnSpPr/>
              <p:nvPr/>
            </p:nvCxnSpPr>
            <p:spPr>
              <a:xfrm>
                <a:off x="6409426" y="2012222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F6D4B3DC-B1B1-B226-4EB8-1A40BC7FD8E1}"/>
                  </a:ext>
                </a:extLst>
              </p:cNvPr>
              <p:cNvCxnSpPr/>
              <p:nvPr/>
            </p:nvCxnSpPr>
            <p:spPr>
              <a:xfrm flipV="1">
                <a:off x="6823494" y="1313975"/>
                <a:ext cx="0" cy="2525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344BAB7-1CDD-7C6A-63FA-3D5966C3F3CA}"/>
                  </a:ext>
                </a:extLst>
              </p:cNvPr>
              <p:cNvSpPr/>
              <p:nvPr/>
            </p:nvSpPr>
            <p:spPr>
              <a:xfrm>
                <a:off x="6409426" y="1566524"/>
                <a:ext cx="1733910" cy="445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878BEF1-7167-6A1B-72DC-053CFB929149}"/>
                </a:ext>
              </a:extLst>
            </p:cNvPr>
            <p:cNvSpPr txBox="1"/>
            <p:nvPr/>
          </p:nvSpPr>
          <p:spPr>
            <a:xfrm>
              <a:off x="5307869" y="2989652"/>
              <a:ext cx="4315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</a:rPr>
                <a:t>1 : 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E7FE34A-3CFB-E3A0-7C64-F18CBF3225AF}"/>
                </a:ext>
              </a:extLst>
            </p:cNvPr>
            <p:cNvSpPr txBox="1"/>
            <p:nvPr/>
          </p:nvSpPr>
          <p:spPr>
            <a:xfrm>
              <a:off x="5307874" y="3229779"/>
              <a:ext cx="1576245" cy="41549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050" dirty="0"/>
                <a:t>Append Customer Record</a:t>
              </a:r>
            </a:p>
          </p:txBody>
        </p:sp>
      </p:grp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43C0E48-FDBB-299B-983F-45396397CCEC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841929" y="1136697"/>
            <a:ext cx="1519793" cy="4791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CE9D7C3F-721A-3968-A62D-3C26BC017C5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828145" y="2129055"/>
            <a:ext cx="1533576" cy="2886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D6BAE399-7C04-0D4A-539B-E1E6EA7ED24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841933" y="3126064"/>
            <a:ext cx="1519788" cy="1445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4B573050-1B26-0841-324E-23AB569A30C4}"/>
              </a:ext>
            </a:extLst>
          </p:cNvPr>
          <p:cNvCxnSpPr>
            <a:cxnSpLocks/>
          </p:cNvCxnSpPr>
          <p:nvPr/>
        </p:nvCxnSpPr>
        <p:spPr>
          <a:xfrm rot="10800000" flipH="1">
            <a:off x="8828141" y="4085378"/>
            <a:ext cx="1533581" cy="57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7F06ED27-646B-6073-3BF1-1F9B9B06E469}"/>
              </a:ext>
            </a:extLst>
          </p:cNvPr>
          <p:cNvCxnSpPr>
            <a:cxnSpLocks/>
          </p:cNvCxnSpPr>
          <p:nvPr/>
        </p:nvCxnSpPr>
        <p:spPr>
          <a:xfrm rot="10800000" flipH="1">
            <a:off x="8841929" y="4945357"/>
            <a:ext cx="1519793" cy="2513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4C1864E-1054-CFE6-986A-8AE56695F1C4}"/>
              </a:ext>
            </a:extLst>
          </p:cNvPr>
          <p:cNvGrpSpPr/>
          <p:nvPr/>
        </p:nvGrpSpPr>
        <p:grpSpPr>
          <a:xfrm>
            <a:off x="895536" y="2011234"/>
            <a:ext cx="1615895" cy="577386"/>
            <a:chOff x="8505645" y="1579216"/>
            <a:chExt cx="1615895" cy="577386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7C9C03D-A274-0027-05B7-9D03ED6700DF}"/>
                </a:ext>
              </a:extLst>
            </p:cNvPr>
            <p:cNvGrpSpPr/>
            <p:nvPr/>
          </p:nvGrpSpPr>
          <p:grpSpPr>
            <a:xfrm>
              <a:off x="8505645" y="1579216"/>
              <a:ext cx="1576250" cy="577386"/>
              <a:chOff x="8505645" y="1579216"/>
              <a:chExt cx="1576250" cy="577386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4CCB0313-4F99-F2C2-0C5C-40B4C20097B3}"/>
                  </a:ext>
                </a:extLst>
              </p:cNvPr>
              <p:cNvSpPr/>
              <p:nvPr/>
            </p:nvSpPr>
            <p:spPr>
              <a:xfrm>
                <a:off x="8505645" y="1579216"/>
                <a:ext cx="1576250" cy="577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7248B986-D7BE-3F3D-BC56-29DECD5B8D83}"/>
                  </a:ext>
                </a:extLst>
              </p:cNvPr>
              <p:cNvSpPr/>
              <p:nvPr/>
            </p:nvSpPr>
            <p:spPr>
              <a:xfrm>
                <a:off x="8505645" y="1579216"/>
                <a:ext cx="467553" cy="5773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337B4DAA-7CEF-C6AC-A0BA-C51672918E2C}"/>
                  </a:ext>
                </a:extLst>
              </p:cNvPr>
              <p:cNvSpPr txBox="1"/>
              <p:nvPr/>
            </p:nvSpPr>
            <p:spPr>
              <a:xfrm>
                <a:off x="8607370" y="1593651"/>
                <a:ext cx="386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D2</a:t>
                </a:r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44FACC1-0DCA-A37D-27B0-7BB7808C6AD5}"/>
                </a:ext>
              </a:extLst>
            </p:cNvPr>
            <p:cNvSpPr txBox="1"/>
            <p:nvPr/>
          </p:nvSpPr>
          <p:spPr>
            <a:xfrm>
              <a:off x="8973198" y="1693679"/>
              <a:ext cx="1148342" cy="2308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  <a:cs typeface="Calibri"/>
                </a:rPr>
                <a:t>Booking Records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82E7343-1333-E789-D0C5-21C6E2A46FAD}"/>
              </a:ext>
            </a:extLst>
          </p:cNvPr>
          <p:cNvGrpSpPr/>
          <p:nvPr/>
        </p:nvGrpSpPr>
        <p:grpSpPr>
          <a:xfrm>
            <a:off x="895536" y="1209338"/>
            <a:ext cx="1615895" cy="577386"/>
            <a:chOff x="8505645" y="1579216"/>
            <a:chExt cx="1615895" cy="577386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4F46C4E-A990-FB64-464F-D00A7E378122}"/>
                </a:ext>
              </a:extLst>
            </p:cNvPr>
            <p:cNvGrpSpPr/>
            <p:nvPr/>
          </p:nvGrpSpPr>
          <p:grpSpPr>
            <a:xfrm>
              <a:off x="8505645" y="1579216"/>
              <a:ext cx="1576250" cy="577386"/>
              <a:chOff x="8505645" y="1579216"/>
              <a:chExt cx="1576250" cy="577386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26DF3CEA-E9ED-4309-421C-27C4F172204B}"/>
                  </a:ext>
                </a:extLst>
              </p:cNvPr>
              <p:cNvSpPr/>
              <p:nvPr/>
            </p:nvSpPr>
            <p:spPr>
              <a:xfrm>
                <a:off x="8505645" y="1579216"/>
                <a:ext cx="1576250" cy="577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B15C6459-ACDC-42BD-6F5F-70CBBBAB400C}"/>
                  </a:ext>
                </a:extLst>
              </p:cNvPr>
              <p:cNvSpPr/>
              <p:nvPr/>
            </p:nvSpPr>
            <p:spPr>
              <a:xfrm>
                <a:off x="8505645" y="1579216"/>
                <a:ext cx="467553" cy="5773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F1ACF01C-451D-3860-085A-DFBE05F2F837}"/>
                  </a:ext>
                </a:extLst>
              </p:cNvPr>
              <p:cNvSpPr txBox="1"/>
              <p:nvPr/>
            </p:nvSpPr>
            <p:spPr>
              <a:xfrm>
                <a:off x="8607370" y="1593651"/>
                <a:ext cx="386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D1</a:t>
                </a:r>
              </a:p>
            </p:txBody>
          </p: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2FC29D6-4D67-44CA-8157-8EB97E6A400A}"/>
                </a:ext>
              </a:extLst>
            </p:cNvPr>
            <p:cNvSpPr txBox="1"/>
            <p:nvPr/>
          </p:nvSpPr>
          <p:spPr>
            <a:xfrm>
              <a:off x="8973198" y="1693679"/>
              <a:ext cx="1148342" cy="2308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  <a:cs typeface="Calibri"/>
                </a:rPr>
                <a:t>Customer Records</a:t>
              </a:r>
              <a:endParaRPr lang="en-GB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BA3BF305-0497-784D-3B01-D5638966D4F3}"/>
              </a:ext>
            </a:extLst>
          </p:cNvPr>
          <p:cNvGrpSpPr/>
          <p:nvPr/>
        </p:nvGrpSpPr>
        <p:grpSpPr>
          <a:xfrm>
            <a:off x="895536" y="2864137"/>
            <a:ext cx="1615895" cy="577386"/>
            <a:chOff x="8505645" y="1579216"/>
            <a:chExt cx="1615895" cy="577386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9852F987-3F5D-4BD5-3BBF-8E19FDC54EA1}"/>
                </a:ext>
              </a:extLst>
            </p:cNvPr>
            <p:cNvGrpSpPr/>
            <p:nvPr/>
          </p:nvGrpSpPr>
          <p:grpSpPr>
            <a:xfrm>
              <a:off x="8505645" y="1579216"/>
              <a:ext cx="1576250" cy="577386"/>
              <a:chOff x="8505645" y="1579216"/>
              <a:chExt cx="1576250" cy="577386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8A7D8AF8-D9FB-9AA5-105E-3BA3F99EAB1C}"/>
                  </a:ext>
                </a:extLst>
              </p:cNvPr>
              <p:cNvSpPr/>
              <p:nvPr/>
            </p:nvSpPr>
            <p:spPr>
              <a:xfrm>
                <a:off x="8505645" y="1579216"/>
                <a:ext cx="1576250" cy="577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213E27FA-171D-AB6A-1C4C-B4F6C9B788E3}"/>
                  </a:ext>
                </a:extLst>
              </p:cNvPr>
              <p:cNvSpPr/>
              <p:nvPr/>
            </p:nvSpPr>
            <p:spPr>
              <a:xfrm>
                <a:off x="8505645" y="1579216"/>
                <a:ext cx="467553" cy="5773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B340D910-3B15-1E5E-0FAF-89F9994ACA9C}"/>
                  </a:ext>
                </a:extLst>
              </p:cNvPr>
              <p:cNvSpPr txBox="1"/>
              <p:nvPr/>
            </p:nvSpPr>
            <p:spPr>
              <a:xfrm>
                <a:off x="8607370" y="1593651"/>
                <a:ext cx="386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D3</a:t>
                </a:r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DD2F7E81-CD8B-1E94-4CF5-9E426B885730}"/>
                </a:ext>
              </a:extLst>
            </p:cNvPr>
            <p:cNvSpPr txBox="1"/>
            <p:nvPr/>
          </p:nvSpPr>
          <p:spPr>
            <a:xfrm>
              <a:off x="8973198" y="1693679"/>
              <a:ext cx="1148342" cy="2308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  <a:cs typeface="Calibri"/>
                </a:rPr>
                <a:t>Meal Orders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81CFEF9-6BFD-02CF-F7EA-D847A548FCFE}"/>
              </a:ext>
            </a:extLst>
          </p:cNvPr>
          <p:cNvGrpSpPr/>
          <p:nvPr/>
        </p:nvGrpSpPr>
        <p:grpSpPr>
          <a:xfrm>
            <a:off x="895536" y="3678860"/>
            <a:ext cx="1615895" cy="577386"/>
            <a:chOff x="8505645" y="1579216"/>
            <a:chExt cx="1615895" cy="577386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F8767C2E-F91B-50DD-8552-08E4E77EBD09}"/>
                </a:ext>
              </a:extLst>
            </p:cNvPr>
            <p:cNvGrpSpPr/>
            <p:nvPr/>
          </p:nvGrpSpPr>
          <p:grpSpPr>
            <a:xfrm>
              <a:off x="8505645" y="1579216"/>
              <a:ext cx="1576250" cy="577386"/>
              <a:chOff x="8505645" y="1579216"/>
              <a:chExt cx="1576250" cy="577386"/>
            </a:xfrm>
          </p:grpSpPr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2BAF6E97-E861-64A6-1998-EF55FA752262}"/>
                  </a:ext>
                </a:extLst>
              </p:cNvPr>
              <p:cNvSpPr/>
              <p:nvPr/>
            </p:nvSpPr>
            <p:spPr>
              <a:xfrm>
                <a:off x="8505645" y="1579216"/>
                <a:ext cx="1576250" cy="577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08FE377-135C-A196-E4DC-91214FDFB863}"/>
                  </a:ext>
                </a:extLst>
              </p:cNvPr>
              <p:cNvSpPr/>
              <p:nvPr/>
            </p:nvSpPr>
            <p:spPr>
              <a:xfrm>
                <a:off x="8505645" y="1579216"/>
                <a:ext cx="467553" cy="5773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860AB6A-2358-4B7F-602F-22D0AC429B95}"/>
                  </a:ext>
                </a:extLst>
              </p:cNvPr>
              <p:cNvSpPr txBox="1"/>
              <p:nvPr/>
            </p:nvSpPr>
            <p:spPr>
              <a:xfrm>
                <a:off x="8607370" y="1593651"/>
                <a:ext cx="386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D4</a:t>
                </a:r>
              </a:p>
            </p:txBody>
          </p:sp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37BB70B-07BB-58E1-3352-294403380BB4}"/>
                </a:ext>
              </a:extLst>
            </p:cNvPr>
            <p:cNvSpPr txBox="1"/>
            <p:nvPr/>
          </p:nvSpPr>
          <p:spPr>
            <a:xfrm>
              <a:off x="8973198" y="1693679"/>
              <a:ext cx="1148342" cy="2308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  <a:cs typeface="Calibri"/>
                </a:rPr>
                <a:t>Payment Records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DF799D2-142C-7C6E-84DB-EBBABF8062E7}"/>
              </a:ext>
            </a:extLst>
          </p:cNvPr>
          <p:cNvGrpSpPr/>
          <p:nvPr/>
        </p:nvGrpSpPr>
        <p:grpSpPr>
          <a:xfrm>
            <a:off x="895536" y="4538838"/>
            <a:ext cx="1615895" cy="577386"/>
            <a:chOff x="8505645" y="1579216"/>
            <a:chExt cx="1615895" cy="577386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081CCD3D-CC20-0713-7760-089ECBED26B6}"/>
                </a:ext>
              </a:extLst>
            </p:cNvPr>
            <p:cNvGrpSpPr/>
            <p:nvPr/>
          </p:nvGrpSpPr>
          <p:grpSpPr>
            <a:xfrm>
              <a:off x="8505645" y="1579216"/>
              <a:ext cx="1576250" cy="577386"/>
              <a:chOff x="8505645" y="1579216"/>
              <a:chExt cx="1576250" cy="577386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09FAD0B2-95A3-7B2B-BC20-73AD498AFB52}"/>
                  </a:ext>
                </a:extLst>
              </p:cNvPr>
              <p:cNvSpPr/>
              <p:nvPr/>
            </p:nvSpPr>
            <p:spPr>
              <a:xfrm>
                <a:off x="8505645" y="1579216"/>
                <a:ext cx="1576250" cy="5773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3FF35139-3BF1-2FFD-0A0C-E4A06DA27080}"/>
                  </a:ext>
                </a:extLst>
              </p:cNvPr>
              <p:cNvSpPr/>
              <p:nvPr/>
            </p:nvSpPr>
            <p:spPr>
              <a:xfrm>
                <a:off x="8505645" y="1579216"/>
                <a:ext cx="467553" cy="57738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4A73CB9-EB10-F047-88D0-533F36B234AA}"/>
                  </a:ext>
                </a:extLst>
              </p:cNvPr>
              <p:cNvSpPr txBox="1"/>
              <p:nvPr/>
            </p:nvSpPr>
            <p:spPr>
              <a:xfrm>
                <a:off x="8607370" y="1593651"/>
                <a:ext cx="3866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D5</a:t>
                </a:r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8DB3982-E1BE-D898-5261-74A091B7F8AC}"/>
                </a:ext>
              </a:extLst>
            </p:cNvPr>
            <p:cNvSpPr txBox="1"/>
            <p:nvPr/>
          </p:nvSpPr>
          <p:spPr>
            <a:xfrm>
              <a:off x="8973198" y="1693679"/>
              <a:ext cx="1148342" cy="2308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  <a:cs typeface="Calibri"/>
                </a:rPr>
                <a:t>Room Records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FC7B05BC-C5CE-4266-ADD8-7B5BBDE751C7}"/>
              </a:ext>
            </a:extLst>
          </p:cNvPr>
          <p:cNvGrpSpPr/>
          <p:nvPr/>
        </p:nvGrpSpPr>
        <p:grpSpPr>
          <a:xfrm>
            <a:off x="4244934" y="1966433"/>
            <a:ext cx="1576255" cy="859231"/>
            <a:chOff x="5307869" y="2989652"/>
            <a:chExt cx="1576255" cy="859231"/>
          </a:xfrm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DCCD4239-CDB0-BD11-5C1D-53CD5431F9CC}"/>
                </a:ext>
              </a:extLst>
            </p:cNvPr>
            <p:cNvGrpSpPr/>
            <p:nvPr/>
          </p:nvGrpSpPr>
          <p:grpSpPr>
            <a:xfrm>
              <a:off x="5307874" y="3015037"/>
              <a:ext cx="1576250" cy="833846"/>
              <a:chOff x="6409426" y="1313975"/>
              <a:chExt cx="1733910" cy="980651"/>
            </a:xfrm>
          </p:grpSpPr>
          <p:sp>
            <p:nvSpPr>
              <p:cNvPr id="185" name="Rectangle: Rounded Corners 184">
                <a:extLst>
                  <a:ext uri="{FF2B5EF4-FFF2-40B4-BE49-F238E27FC236}">
                    <a16:creationId xmlns:a16="http://schemas.microsoft.com/office/drawing/2014/main" id="{9D9A1221-1364-DD27-AE53-FFE824522395}"/>
                  </a:ext>
                </a:extLst>
              </p:cNvPr>
              <p:cNvSpPr/>
              <p:nvPr/>
            </p:nvSpPr>
            <p:spPr>
              <a:xfrm>
                <a:off x="6409426" y="1313975"/>
                <a:ext cx="1733910" cy="9806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EBD6FDA-B1DC-941E-6FD3-68B94FC2721A}"/>
                  </a:ext>
                </a:extLst>
              </p:cNvPr>
              <p:cNvCxnSpPr/>
              <p:nvPr/>
            </p:nvCxnSpPr>
            <p:spPr>
              <a:xfrm>
                <a:off x="6409426" y="1566524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800722B-CDA0-3D1F-3CA4-67795A28C312}"/>
                  </a:ext>
                </a:extLst>
              </p:cNvPr>
              <p:cNvCxnSpPr/>
              <p:nvPr/>
            </p:nvCxnSpPr>
            <p:spPr>
              <a:xfrm>
                <a:off x="6409426" y="2012222"/>
                <a:ext cx="1733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E32F1ABF-6E33-C858-11A3-C459A9ED042B}"/>
                  </a:ext>
                </a:extLst>
              </p:cNvPr>
              <p:cNvCxnSpPr/>
              <p:nvPr/>
            </p:nvCxnSpPr>
            <p:spPr>
              <a:xfrm flipV="1">
                <a:off x="6823494" y="1313975"/>
                <a:ext cx="0" cy="25254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9F246CA0-3C59-4E7F-98B1-3D0389C4C2CB}"/>
                  </a:ext>
                </a:extLst>
              </p:cNvPr>
              <p:cNvSpPr/>
              <p:nvPr/>
            </p:nvSpPr>
            <p:spPr>
              <a:xfrm>
                <a:off x="6409426" y="1566524"/>
                <a:ext cx="1733910" cy="445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F12C0DF0-C119-3BA5-548D-2DA1347291ED}"/>
                </a:ext>
              </a:extLst>
            </p:cNvPr>
            <p:cNvSpPr txBox="1"/>
            <p:nvPr/>
          </p:nvSpPr>
          <p:spPr>
            <a:xfrm>
              <a:off x="5307869" y="2989652"/>
              <a:ext cx="4315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</a:rPr>
                <a:t>1 : 1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CE4ECCB1-2272-33AC-A629-424F807AD657}"/>
                </a:ext>
              </a:extLst>
            </p:cNvPr>
            <p:cNvSpPr txBox="1"/>
            <p:nvPr/>
          </p:nvSpPr>
          <p:spPr>
            <a:xfrm>
              <a:off x="5307874" y="3229779"/>
              <a:ext cx="1576245" cy="25391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050" dirty="0"/>
                <a:t>Get Data</a:t>
              </a:r>
            </a:p>
          </p:txBody>
        </p:sp>
      </p:grp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F779A76A-C3B0-2B7F-1292-2233C8C23BF0}"/>
              </a:ext>
            </a:extLst>
          </p:cNvPr>
          <p:cNvCxnSpPr>
            <a:stCxn id="68" idx="2"/>
            <a:endCxn id="185" idx="0"/>
          </p:cNvCxnSpPr>
          <p:nvPr/>
        </p:nvCxnSpPr>
        <p:spPr>
          <a:xfrm>
            <a:off x="5033056" y="1601420"/>
            <a:ext cx="8" cy="390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FAFEE3A4-E8C7-DCFA-EF70-066301D7211E}"/>
              </a:ext>
            </a:extLst>
          </p:cNvPr>
          <p:cNvCxnSpPr>
            <a:cxnSpLocks/>
            <a:stCxn id="160" idx="3"/>
            <a:endCxn id="5" idx="1"/>
          </p:cNvCxnSpPr>
          <p:nvPr/>
        </p:nvCxnSpPr>
        <p:spPr>
          <a:xfrm>
            <a:off x="2471786" y="1498031"/>
            <a:ext cx="1773143" cy="17588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DCB2359F-DA99-3616-D1E2-099DDC199C5F}"/>
              </a:ext>
            </a:extLst>
          </p:cNvPr>
          <p:cNvCxnSpPr>
            <a:cxnSpLocks/>
            <a:stCxn id="154" idx="3"/>
          </p:cNvCxnSpPr>
          <p:nvPr/>
        </p:nvCxnSpPr>
        <p:spPr>
          <a:xfrm>
            <a:off x="2471786" y="2299927"/>
            <a:ext cx="1769658" cy="11564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A4B4337C-9109-19F8-F3D5-0DFC7662028B}"/>
              </a:ext>
            </a:extLst>
          </p:cNvPr>
          <p:cNvCxnSpPr>
            <a:cxnSpLocks/>
            <a:stCxn id="166" idx="3"/>
            <a:endCxn id="11" idx="1"/>
          </p:cNvCxnSpPr>
          <p:nvPr/>
        </p:nvCxnSpPr>
        <p:spPr>
          <a:xfrm>
            <a:off x="2471786" y="3152830"/>
            <a:ext cx="1773148" cy="402848"/>
          </a:xfrm>
          <a:prstGeom prst="bentConnector3">
            <a:avLst>
              <a:gd name="adj1" fmla="val 358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C2C26F1B-3C99-4549-47AD-6B6DE9573EFE}"/>
              </a:ext>
            </a:extLst>
          </p:cNvPr>
          <p:cNvCxnSpPr>
            <a:cxnSpLocks/>
          </p:cNvCxnSpPr>
          <p:nvPr/>
        </p:nvCxnSpPr>
        <p:spPr>
          <a:xfrm flipV="1">
            <a:off x="2471786" y="3667383"/>
            <a:ext cx="1773143" cy="356772"/>
          </a:xfrm>
          <a:prstGeom prst="bentConnector3">
            <a:avLst>
              <a:gd name="adj1" fmla="val 344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A69A22A0-8165-68BC-496A-95D214AA549C}"/>
              </a:ext>
            </a:extLst>
          </p:cNvPr>
          <p:cNvCxnSpPr>
            <a:cxnSpLocks/>
            <a:stCxn id="178" idx="3"/>
          </p:cNvCxnSpPr>
          <p:nvPr/>
        </p:nvCxnSpPr>
        <p:spPr>
          <a:xfrm flipV="1">
            <a:off x="2471786" y="3770151"/>
            <a:ext cx="1773143" cy="10573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C8306A7D-1089-D43E-2883-3DE4768E9E08}"/>
              </a:ext>
            </a:extLst>
          </p:cNvPr>
          <p:cNvCxnSpPr>
            <a:stCxn id="185" idx="2"/>
            <a:endCxn id="7" idx="0"/>
          </p:cNvCxnSpPr>
          <p:nvPr/>
        </p:nvCxnSpPr>
        <p:spPr>
          <a:xfrm flipH="1">
            <a:off x="5033059" y="2825664"/>
            <a:ext cx="5" cy="325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8611EB56-9213-086D-B51D-C1748874F9A1}"/>
              </a:ext>
            </a:extLst>
          </p:cNvPr>
          <p:cNvCxnSpPr>
            <a:stCxn id="6" idx="3"/>
            <a:endCxn id="103" idx="1"/>
          </p:cNvCxnSpPr>
          <p:nvPr/>
        </p:nvCxnSpPr>
        <p:spPr>
          <a:xfrm flipV="1">
            <a:off x="5821179" y="1136696"/>
            <a:ext cx="1444504" cy="24372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45EF1F46-D1F0-FDC0-AA48-0106601DDB1F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5821184" y="2066529"/>
            <a:ext cx="1430711" cy="14891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D3AACB8A-80C3-322C-A35A-54BA399BC11D}"/>
              </a:ext>
            </a:extLst>
          </p:cNvPr>
          <p:cNvCxnSpPr>
            <a:stCxn id="11" idx="3"/>
            <a:endCxn id="53" idx="1"/>
          </p:cNvCxnSpPr>
          <p:nvPr/>
        </p:nvCxnSpPr>
        <p:spPr>
          <a:xfrm flipV="1">
            <a:off x="5821184" y="3063538"/>
            <a:ext cx="1444499" cy="4921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CCB81B0D-4D76-DD9F-E0D8-28A3601B8DC2}"/>
              </a:ext>
            </a:extLst>
          </p:cNvPr>
          <p:cNvCxnSpPr>
            <a:stCxn id="6" idx="3"/>
            <a:endCxn id="48" idx="1"/>
          </p:cNvCxnSpPr>
          <p:nvPr/>
        </p:nvCxnSpPr>
        <p:spPr>
          <a:xfrm>
            <a:off x="5821179" y="3573944"/>
            <a:ext cx="1430716" cy="6313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or: Elbow 234">
            <a:extLst>
              <a:ext uri="{FF2B5EF4-FFF2-40B4-BE49-F238E27FC236}">
                <a16:creationId xmlns:a16="http://schemas.microsoft.com/office/drawing/2014/main" id="{5E24F401-6F27-2D8E-E846-F87F7425FDA0}"/>
              </a:ext>
            </a:extLst>
          </p:cNvPr>
          <p:cNvCxnSpPr>
            <a:stCxn id="6" idx="3"/>
            <a:endCxn id="25" idx="1"/>
          </p:cNvCxnSpPr>
          <p:nvPr/>
        </p:nvCxnSpPr>
        <p:spPr>
          <a:xfrm>
            <a:off x="5821179" y="3573944"/>
            <a:ext cx="1444504" cy="16227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3445AF19-BF64-2044-409F-3681F20C1BBA}"/>
              </a:ext>
            </a:extLst>
          </p:cNvPr>
          <p:cNvSpPr txBox="1"/>
          <p:nvPr/>
        </p:nvSpPr>
        <p:spPr>
          <a:xfrm>
            <a:off x="2538033" y="1012024"/>
            <a:ext cx="8185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Customer Table from SQL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2E0662A8-B0CF-2166-3076-6DBF9E474691}"/>
              </a:ext>
            </a:extLst>
          </p:cNvPr>
          <p:cNvSpPr txBox="1"/>
          <p:nvPr/>
        </p:nvSpPr>
        <p:spPr>
          <a:xfrm>
            <a:off x="2516260" y="1828484"/>
            <a:ext cx="8185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Booking Table from SQL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0E2D2D0B-72CE-4BD4-FA7E-CC6A5DDC20A1}"/>
              </a:ext>
            </a:extLst>
          </p:cNvPr>
          <p:cNvSpPr txBox="1"/>
          <p:nvPr/>
        </p:nvSpPr>
        <p:spPr>
          <a:xfrm>
            <a:off x="2461452" y="2671026"/>
            <a:ext cx="81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Meal Table from SQL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89DAF6D-7AB9-05C8-73FA-95B1C2936572}"/>
              </a:ext>
            </a:extLst>
          </p:cNvPr>
          <p:cNvSpPr txBox="1"/>
          <p:nvPr/>
        </p:nvSpPr>
        <p:spPr>
          <a:xfrm>
            <a:off x="2441326" y="4013898"/>
            <a:ext cx="8185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Payment Table from SQL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92876EC-DC29-D3FC-4578-3A5E32F80A3A}"/>
              </a:ext>
            </a:extLst>
          </p:cNvPr>
          <p:cNvSpPr txBox="1"/>
          <p:nvPr/>
        </p:nvSpPr>
        <p:spPr>
          <a:xfrm>
            <a:off x="2530043" y="4824987"/>
            <a:ext cx="81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Room Table from SQL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F16099E1-EEA4-3953-AE78-69E0F827FF2A}"/>
              </a:ext>
            </a:extLst>
          </p:cNvPr>
          <p:cNvSpPr txBox="1"/>
          <p:nvPr/>
        </p:nvSpPr>
        <p:spPr>
          <a:xfrm>
            <a:off x="5807396" y="3176003"/>
            <a:ext cx="81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Combined Data frames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5178D36-93B3-DB86-FF57-2E43F8CB251E}"/>
              </a:ext>
            </a:extLst>
          </p:cNvPr>
          <p:cNvSpPr txBox="1"/>
          <p:nvPr/>
        </p:nvSpPr>
        <p:spPr>
          <a:xfrm>
            <a:off x="8864161" y="765764"/>
            <a:ext cx="96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Append last entry to Table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F06EB23D-9BEC-9028-6204-C2BE0D8CA406}"/>
              </a:ext>
            </a:extLst>
          </p:cNvPr>
          <p:cNvSpPr txBox="1"/>
          <p:nvPr/>
        </p:nvSpPr>
        <p:spPr>
          <a:xfrm>
            <a:off x="8799259" y="1747030"/>
            <a:ext cx="96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Append last entry to Table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F49BDD9-F99F-A32E-5358-5A3390D001AB}"/>
              </a:ext>
            </a:extLst>
          </p:cNvPr>
          <p:cNvSpPr txBox="1"/>
          <p:nvPr/>
        </p:nvSpPr>
        <p:spPr>
          <a:xfrm>
            <a:off x="8787681" y="2787600"/>
            <a:ext cx="96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Append last entry to Table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90A1E951-2D06-4B45-2DD2-CFCD1D003413}"/>
              </a:ext>
            </a:extLst>
          </p:cNvPr>
          <p:cNvSpPr txBox="1"/>
          <p:nvPr/>
        </p:nvSpPr>
        <p:spPr>
          <a:xfrm>
            <a:off x="8815029" y="3768948"/>
            <a:ext cx="96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Append last entry to Table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7F6DCA0-90B3-0948-DF71-9BCEF85EE978}"/>
              </a:ext>
            </a:extLst>
          </p:cNvPr>
          <p:cNvSpPr txBox="1"/>
          <p:nvPr/>
        </p:nvSpPr>
        <p:spPr>
          <a:xfrm>
            <a:off x="8815029" y="4834047"/>
            <a:ext cx="96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Append last entry to Table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48329C88-AA39-0912-9788-9DA1E72B5F49}"/>
              </a:ext>
            </a:extLst>
          </p:cNvPr>
          <p:cNvSpPr txBox="1"/>
          <p:nvPr/>
        </p:nvSpPr>
        <p:spPr>
          <a:xfrm>
            <a:off x="5014468" y="2856678"/>
            <a:ext cx="12240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1 row of data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7284C788-734B-78F1-4992-1C0932360FCD}"/>
              </a:ext>
            </a:extLst>
          </p:cNvPr>
          <p:cNvSpPr txBox="1"/>
          <p:nvPr/>
        </p:nvSpPr>
        <p:spPr>
          <a:xfrm>
            <a:off x="5019675" y="1689462"/>
            <a:ext cx="12240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External input of data</a:t>
            </a:r>
          </a:p>
        </p:txBody>
      </p:sp>
    </p:spTree>
    <p:extLst>
      <p:ext uri="{BB962C8B-B14F-4D97-AF65-F5344CB8AC3E}">
        <p14:creationId xmlns:p14="http://schemas.microsoft.com/office/powerpoint/2010/main" val="294687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316</Words>
  <Application>Microsoft Office PowerPoint</Application>
  <PresentationFormat>Widescreen</PresentationFormat>
  <Paragraphs>125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Sheldon, Dylan</dc:creator>
  <cp:lastModifiedBy>Sheldon, Dylan</cp:lastModifiedBy>
  <cp:revision>88</cp:revision>
  <dcterms:created xsi:type="dcterms:W3CDTF">2022-03-24T14:58:08Z</dcterms:created>
  <dcterms:modified xsi:type="dcterms:W3CDTF">2022-05-28T23:22:05Z</dcterms:modified>
</cp:coreProperties>
</file>