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3CCFB8-C4EC-4D1E-8D06-4672A6C630D5}" v="214" dt="2022-04-07T10:37:13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ldon, Dylan" userId="S::s4100083@glos.ac.uk::8e0d66a7-0a4c-48b7-8834-ed8aeba54f19" providerId="AD" clId="Web-{893CCFB8-C4EC-4D1E-8D06-4672A6C630D5}"/>
    <pc:docChg chg="modSld">
      <pc:chgData name="Sheldon, Dylan" userId="S::s4100083@glos.ac.uk::8e0d66a7-0a4c-48b7-8834-ed8aeba54f19" providerId="AD" clId="Web-{893CCFB8-C4EC-4D1E-8D06-4672A6C630D5}" dt="2022-04-07T10:37:13.384" v="141" actId="1076"/>
      <pc:docMkLst>
        <pc:docMk/>
      </pc:docMkLst>
      <pc:sldChg chg="addSp delSp modSp">
        <pc:chgData name="Sheldon, Dylan" userId="S::s4100083@glos.ac.uk::8e0d66a7-0a4c-48b7-8834-ed8aeba54f19" providerId="AD" clId="Web-{893CCFB8-C4EC-4D1E-8D06-4672A6C630D5}" dt="2022-04-07T10:37:13.384" v="141" actId="1076"/>
        <pc:sldMkLst>
          <pc:docMk/>
          <pc:sldMk cId="1891232241" sldId="257"/>
        </pc:sldMkLst>
        <pc:spChg chg="add del mod">
          <ac:chgData name="Sheldon, Dylan" userId="S::s4100083@glos.ac.uk::8e0d66a7-0a4c-48b7-8834-ed8aeba54f19" providerId="AD" clId="Web-{893CCFB8-C4EC-4D1E-8D06-4672A6C630D5}" dt="2022-04-07T10:00:52.382" v="30"/>
          <ac:spMkLst>
            <pc:docMk/>
            <pc:sldMk cId="1891232241" sldId="257"/>
            <ac:spMk id="2" creationId="{3D4DB191-177E-3975-AF9A-36F95713E0FF}"/>
          </ac:spMkLst>
        </pc:spChg>
        <pc:spChg chg="add del mod">
          <ac:chgData name="Sheldon, Dylan" userId="S::s4100083@glos.ac.uk::8e0d66a7-0a4c-48b7-8834-ed8aeba54f19" providerId="AD" clId="Web-{893CCFB8-C4EC-4D1E-8D06-4672A6C630D5}" dt="2022-04-07T10:01:05.742" v="34"/>
          <ac:spMkLst>
            <pc:docMk/>
            <pc:sldMk cId="1891232241" sldId="257"/>
            <ac:spMk id="3" creationId="{5817C5B2-FE5A-1E0A-D121-DF60257201B7}"/>
          </ac:spMkLst>
        </pc:spChg>
        <pc:spChg chg="mod">
          <ac:chgData name="Sheldon, Dylan" userId="S::s4100083@glos.ac.uk::8e0d66a7-0a4c-48b7-8834-ed8aeba54f19" providerId="AD" clId="Web-{893CCFB8-C4EC-4D1E-8D06-4672A6C630D5}" dt="2022-04-07T09:53:55.183" v="24" actId="20577"/>
          <ac:spMkLst>
            <pc:docMk/>
            <pc:sldMk cId="1891232241" sldId="257"/>
            <ac:spMk id="7" creationId="{8D97D063-34D4-4D5F-8C78-E2760D48678C}"/>
          </ac:spMkLst>
        </pc:spChg>
        <pc:spChg chg="mod">
          <ac:chgData name="Sheldon, Dylan" userId="S::s4100083@glos.ac.uk::8e0d66a7-0a4c-48b7-8834-ed8aeba54f19" providerId="AD" clId="Web-{893CCFB8-C4EC-4D1E-8D06-4672A6C630D5}" dt="2022-04-07T10:29:20.478" v="124" actId="1076"/>
          <ac:spMkLst>
            <pc:docMk/>
            <pc:sldMk cId="1891232241" sldId="257"/>
            <ac:spMk id="19" creationId="{693949A4-2303-494D-A23B-B84CFCE6D252}"/>
          </ac:spMkLst>
        </pc:spChg>
        <pc:spChg chg="mod">
          <ac:chgData name="Sheldon, Dylan" userId="S::s4100083@glos.ac.uk::8e0d66a7-0a4c-48b7-8834-ed8aeba54f19" providerId="AD" clId="Web-{893CCFB8-C4EC-4D1E-8D06-4672A6C630D5}" dt="2022-04-07T10:29:33.635" v="126" actId="1076"/>
          <ac:spMkLst>
            <pc:docMk/>
            <pc:sldMk cId="1891232241" sldId="257"/>
            <ac:spMk id="21" creationId="{806E57D0-15CB-4ECC-BD17-AFFE0D57CF51}"/>
          </ac:spMkLst>
        </pc:spChg>
        <pc:spChg chg="add mod">
          <ac:chgData name="Sheldon, Dylan" userId="S::s4100083@glos.ac.uk::8e0d66a7-0a4c-48b7-8834-ed8aeba54f19" providerId="AD" clId="Web-{893CCFB8-C4EC-4D1E-8D06-4672A6C630D5}" dt="2022-04-07T10:29:24.197" v="125" actId="1076"/>
          <ac:spMkLst>
            <pc:docMk/>
            <pc:sldMk cId="1891232241" sldId="257"/>
            <ac:spMk id="22" creationId="{7803BAC6-B117-328D-8321-625060820FE5}"/>
          </ac:spMkLst>
        </pc:spChg>
        <pc:spChg chg="mod">
          <ac:chgData name="Sheldon, Dylan" userId="S::s4100083@glos.ac.uk::8e0d66a7-0a4c-48b7-8834-ed8aeba54f19" providerId="AD" clId="Web-{893CCFB8-C4EC-4D1E-8D06-4672A6C630D5}" dt="2022-04-07T10:05:12.790" v="50" actId="20577"/>
          <ac:spMkLst>
            <pc:docMk/>
            <pc:sldMk cId="1891232241" sldId="257"/>
            <ac:spMk id="25" creationId="{0BD32F5C-62A7-A60F-FBD8-42D355E70FAA}"/>
          </ac:spMkLst>
        </pc:spChg>
        <pc:spChg chg="mod">
          <ac:chgData name="Sheldon, Dylan" userId="S::s4100083@glos.ac.uk::8e0d66a7-0a4c-48b7-8834-ed8aeba54f19" providerId="AD" clId="Web-{893CCFB8-C4EC-4D1E-8D06-4672A6C630D5}" dt="2022-04-07T10:27:08.438" v="93" actId="20577"/>
          <ac:spMkLst>
            <pc:docMk/>
            <pc:sldMk cId="1891232241" sldId="257"/>
            <ac:spMk id="32" creationId="{5B45FCC6-34C5-574B-7E8D-3CB104E68C76}"/>
          </ac:spMkLst>
        </pc:spChg>
        <pc:spChg chg="mod">
          <ac:chgData name="Sheldon, Dylan" userId="S::s4100083@glos.ac.uk::8e0d66a7-0a4c-48b7-8834-ed8aeba54f19" providerId="AD" clId="Web-{893CCFB8-C4EC-4D1E-8D06-4672A6C630D5}" dt="2022-04-07T10:14:34.576" v="71" actId="20577"/>
          <ac:spMkLst>
            <pc:docMk/>
            <pc:sldMk cId="1891232241" sldId="257"/>
            <ac:spMk id="38" creationId="{8FC7F53E-000E-E704-76E7-519CE335BF4A}"/>
          </ac:spMkLst>
        </pc:spChg>
        <pc:spChg chg="mod">
          <ac:chgData name="Sheldon, Dylan" userId="S::s4100083@glos.ac.uk::8e0d66a7-0a4c-48b7-8834-ed8aeba54f19" providerId="AD" clId="Web-{893CCFB8-C4EC-4D1E-8D06-4672A6C630D5}" dt="2022-04-07T10:32:18.787" v="139" actId="20577"/>
          <ac:spMkLst>
            <pc:docMk/>
            <pc:sldMk cId="1891232241" sldId="257"/>
            <ac:spMk id="44" creationId="{C835514C-3164-D7E8-C31C-8F84F4EC0E95}"/>
          </ac:spMkLst>
        </pc:spChg>
        <pc:spChg chg="mod">
          <ac:chgData name="Sheldon, Dylan" userId="S::s4100083@glos.ac.uk::8e0d66a7-0a4c-48b7-8834-ed8aeba54f19" providerId="AD" clId="Web-{893CCFB8-C4EC-4D1E-8D06-4672A6C630D5}" dt="2022-04-07T10:25:41.667" v="88" actId="20577"/>
          <ac:spMkLst>
            <pc:docMk/>
            <pc:sldMk cId="1891232241" sldId="257"/>
            <ac:spMk id="50" creationId="{FD2E937F-7D40-6869-FC3A-E34BBA571EA8}"/>
          </ac:spMkLst>
        </pc:spChg>
        <pc:spChg chg="add del">
          <ac:chgData name="Sheldon, Dylan" userId="S::s4100083@glos.ac.uk::8e0d66a7-0a4c-48b7-8834-ed8aeba54f19" providerId="AD" clId="Web-{893CCFB8-C4EC-4D1E-8D06-4672A6C630D5}" dt="2022-04-07T10:31:34.300" v="128"/>
          <ac:spMkLst>
            <pc:docMk/>
            <pc:sldMk cId="1891232241" sldId="257"/>
            <ac:spMk id="54" creationId="{EDD50E70-4CAF-897F-1E51-23382A59D047}"/>
          </ac:spMkLst>
        </pc:spChg>
        <pc:spChg chg="add del">
          <ac:chgData name="Sheldon, Dylan" userId="S::s4100083@glos.ac.uk::8e0d66a7-0a4c-48b7-8834-ed8aeba54f19" providerId="AD" clId="Web-{893CCFB8-C4EC-4D1E-8D06-4672A6C630D5}" dt="2022-04-07T10:31:36.425" v="130"/>
          <ac:spMkLst>
            <pc:docMk/>
            <pc:sldMk cId="1891232241" sldId="257"/>
            <ac:spMk id="55" creationId="{1E885AC3-BC7D-B2C1-97E7-C181B757F6A1}"/>
          </ac:spMkLst>
        </pc:spChg>
        <pc:grpChg chg="del mod">
          <ac:chgData name="Sheldon, Dylan" userId="S::s4100083@glos.ac.uk::8e0d66a7-0a4c-48b7-8834-ed8aeba54f19" providerId="AD" clId="Web-{893CCFB8-C4EC-4D1E-8D06-4672A6C630D5}" dt="2022-04-07T09:54:06.621" v="26"/>
          <ac:grpSpMkLst>
            <pc:docMk/>
            <pc:sldMk cId="1891232241" sldId="257"/>
            <ac:grpSpMk id="13" creationId="{0DC5A4A5-A05F-4AB2-AB2B-FB5158E7A0ED}"/>
          </ac:grpSpMkLst>
        </pc:grpChg>
        <pc:grpChg chg="add mod">
          <ac:chgData name="Sheldon, Dylan" userId="S::s4100083@glos.ac.uk::8e0d66a7-0a4c-48b7-8834-ed8aeba54f19" providerId="AD" clId="Web-{893CCFB8-C4EC-4D1E-8D06-4672A6C630D5}" dt="2022-04-07T10:31:45.472" v="131" actId="1076"/>
          <ac:grpSpMkLst>
            <pc:docMk/>
            <pc:sldMk cId="1891232241" sldId="257"/>
            <ac:grpSpMk id="29" creationId="{CF2B700B-525C-E5CB-0677-CF952B1D166F}"/>
          </ac:grpSpMkLst>
        </pc:grpChg>
        <pc:grpChg chg="add del mod">
          <ac:chgData name="Sheldon, Dylan" userId="S::s4100083@glos.ac.uk::8e0d66a7-0a4c-48b7-8834-ed8aeba54f19" providerId="AD" clId="Web-{893CCFB8-C4EC-4D1E-8D06-4672A6C630D5}" dt="2022-04-07T10:29:18.041" v="121" actId="1076"/>
          <ac:grpSpMkLst>
            <pc:docMk/>
            <pc:sldMk cId="1891232241" sldId="257"/>
            <ac:grpSpMk id="30" creationId="{7CE3DF03-BAF7-5FDC-5FFB-5837266ABD7C}"/>
          </ac:grpSpMkLst>
        </pc:grpChg>
        <pc:grpChg chg="add del mod">
          <ac:chgData name="Sheldon, Dylan" userId="S::s4100083@glos.ac.uk::8e0d66a7-0a4c-48b7-8834-ed8aeba54f19" providerId="AD" clId="Web-{893CCFB8-C4EC-4D1E-8D06-4672A6C630D5}" dt="2022-04-07T10:25:43.980" v="89"/>
          <ac:grpSpMkLst>
            <pc:docMk/>
            <pc:sldMk cId="1891232241" sldId="257"/>
            <ac:grpSpMk id="36" creationId="{D88C52F7-F806-9ACF-9C77-A423F3A719DF}"/>
          </ac:grpSpMkLst>
        </pc:grpChg>
        <pc:grpChg chg="add del mod">
          <ac:chgData name="Sheldon, Dylan" userId="S::s4100083@glos.ac.uk::8e0d66a7-0a4c-48b7-8834-ed8aeba54f19" providerId="AD" clId="Web-{893CCFB8-C4EC-4D1E-8D06-4672A6C630D5}" dt="2022-04-07T10:32:20.334" v="140"/>
          <ac:grpSpMkLst>
            <pc:docMk/>
            <pc:sldMk cId="1891232241" sldId="257"/>
            <ac:grpSpMk id="42" creationId="{279BA0F7-7C8B-0808-5D94-708F6DBCD27B}"/>
          </ac:grpSpMkLst>
        </pc:grpChg>
        <pc:grpChg chg="add mod">
          <ac:chgData name="Sheldon, Dylan" userId="S::s4100083@glos.ac.uk::8e0d66a7-0a4c-48b7-8834-ed8aeba54f19" providerId="AD" clId="Web-{893CCFB8-C4EC-4D1E-8D06-4672A6C630D5}" dt="2022-04-07T10:37:13.384" v="141" actId="1076"/>
          <ac:grpSpMkLst>
            <pc:docMk/>
            <pc:sldMk cId="1891232241" sldId="257"/>
            <ac:grpSpMk id="48" creationId="{2C91C89B-0B33-7240-542E-031557894AAF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89EA-6F88-4B46-8390-1856784BA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6FD7D-CC0C-4038-938C-6AD6B05B8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E99FF-2009-4129-893C-6CD17DA6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D558-5F84-403D-8F24-F59B11B4E5F1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AE68E-4972-4EE4-89A5-73E94D61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3CA8B-4134-45EC-9689-6BE25D26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A8D0-3AEB-438B-9EF7-67DE32152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89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141C-E72F-408B-AA41-5277A65B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41342-E2E8-4972-B3FB-DE3A2CE86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C61A6-6025-4129-9481-6CD2D941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D558-5F84-403D-8F24-F59B11B4E5F1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1FD4B-DE2A-4D51-906D-469AD1DC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8730D-86D8-46AB-8E4A-EB780062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A8D0-3AEB-438B-9EF7-67DE32152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41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22E84-8428-44AE-88E1-398CA7D59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5DC7C-73AA-40E2-9AE1-42BB0224E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733CB-5F80-484C-9834-0F5507212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D558-5F84-403D-8F24-F59B11B4E5F1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EA4C0-A3A6-4664-869A-51967E29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69D19-7C4D-4E59-8626-B957B916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A8D0-3AEB-438B-9EF7-67DE32152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45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8F31-984E-463F-B501-C5DA2FA2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1D474-9011-4466-821D-8713CBD3B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147CA-400F-482D-8B20-6709661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D558-5F84-403D-8F24-F59B11B4E5F1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A9BED-BB2E-4A2A-AD09-94DB4AE4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34E30-E16B-4B70-AAEE-8B8829C0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A8D0-3AEB-438B-9EF7-67DE32152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53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6CBD-07B6-48A9-B586-0FAAF5D7A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635BF-63B9-406E-9CC6-DF6E4F044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6665B-0C7B-4F81-843E-792690A9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D558-5F84-403D-8F24-F59B11B4E5F1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4649C-2B92-4896-B84E-C0146A44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AC364-9A89-4875-ACD3-931A264A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A8D0-3AEB-438B-9EF7-67DE32152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98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28F-0A1F-4D58-85E2-9D8D069E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0488D-B257-4091-B9F3-4229F6869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9C3CB-BFE0-43E9-AAF0-5CBC19E39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F8DA0-4703-4E83-A447-CECC988D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D558-5F84-403D-8F24-F59B11B4E5F1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F7D07-F1CD-4156-8EAF-A8242270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6CF4D-113A-4386-ADA0-B6D5CAD6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A8D0-3AEB-438B-9EF7-67DE32152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76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0C12-E0F8-4A78-8C44-BCA8F4E4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86187-A097-43BF-AC09-9D2D73EB9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083E9-2401-4E9C-B479-188DD0136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076CD-0B10-46BA-BA83-1D00E1D48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A9BDC-8E2A-4808-9479-12C84BC6C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DC3F6-774A-4652-96A1-E8C9C574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D558-5F84-403D-8F24-F59B11B4E5F1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87B2C8-AB34-4B0F-B27A-F502CBC9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EE5803-5C44-4025-BC59-608DB3D7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A8D0-3AEB-438B-9EF7-67DE32152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53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4129-C3E1-46E7-BA3E-A7EE5C25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1740C-35A1-49C2-9AE5-8F2B308C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D558-5F84-403D-8F24-F59B11B4E5F1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0F617-F406-45D9-8F52-17F98AA3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5750D-EF7F-47FB-92CB-6EA7C590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A8D0-3AEB-438B-9EF7-67DE32152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50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736AB4-F67D-44EA-9344-AFB72316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D558-5F84-403D-8F24-F59B11B4E5F1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9A060-C906-4A48-8373-5B0B92A0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6B4DF-1B93-4B38-97F7-E4D1F8DE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A8D0-3AEB-438B-9EF7-67DE32152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79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C0DA-6D5D-4373-891C-5D2F2077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99DD2-4328-4A8F-B786-5967ADC9C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3B421-4CF6-42CD-B381-8B561E0D7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43BF5-4215-4B8E-86E2-F2BAE6E2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D558-5F84-403D-8F24-F59B11B4E5F1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0FFC6-F697-4FEF-8D09-EE0B97CC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B9E53-99B6-4456-BC35-370DB82B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A8D0-3AEB-438B-9EF7-67DE32152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61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CC5F-499D-4D1A-BE09-0F1AFEE4A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5C68BD-9004-4658-8C57-0B49D5F73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76D50-58A6-4BA6-87FE-DE7553BBC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BB4D8-A2A1-4DD0-8681-6C8C3877C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D558-5F84-403D-8F24-F59B11B4E5F1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28205-15A7-48E9-87F5-22725542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31D85-A756-476B-A08D-0308609F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A8D0-3AEB-438B-9EF7-67DE32152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88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24B03-2D79-4C89-9C8B-9A52A4CA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22A4B-8D7C-4710-A3E6-89DC69E2C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BCDD7-BDD3-4B0F-B569-B846DB266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AD558-5F84-403D-8F24-F59B11B4E5F1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95B91-720F-4A04-91E9-89E4FC566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9347B-594E-42F4-A450-E71FE4A19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9A8D0-3AEB-438B-9EF7-67DE32152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50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018EB-6D76-45A0-86F6-B7F2AEE1FB32}"/>
              </a:ext>
            </a:extLst>
          </p:cNvPr>
          <p:cNvGrpSpPr/>
          <p:nvPr/>
        </p:nvGrpSpPr>
        <p:grpSpPr>
          <a:xfrm>
            <a:off x="5307875" y="2746835"/>
            <a:ext cx="1576250" cy="859231"/>
            <a:chOff x="5307874" y="2989652"/>
            <a:chExt cx="1576250" cy="85923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9A34C6E-D67D-4C75-857D-22A7311283E9}"/>
                </a:ext>
              </a:extLst>
            </p:cNvPr>
            <p:cNvGrpSpPr/>
            <p:nvPr/>
          </p:nvGrpSpPr>
          <p:grpSpPr>
            <a:xfrm>
              <a:off x="5307874" y="3015037"/>
              <a:ext cx="1576250" cy="833846"/>
              <a:chOff x="6409426" y="1313975"/>
              <a:chExt cx="1733910" cy="980651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9F982CC-6F24-4159-BCEC-72547F82AFBA}"/>
                  </a:ext>
                </a:extLst>
              </p:cNvPr>
              <p:cNvSpPr/>
              <p:nvPr/>
            </p:nvSpPr>
            <p:spPr>
              <a:xfrm>
                <a:off x="6409426" y="1313975"/>
                <a:ext cx="1733910" cy="9806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56C0B4E-4E00-4A3F-B8F3-9F62B50E2849}"/>
                  </a:ext>
                </a:extLst>
              </p:cNvPr>
              <p:cNvCxnSpPr/>
              <p:nvPr/>
            </p:nvCxnSpPr>
            <p:spPr>
              <a:xfrm>
                <a:off x="6409426" y="1566524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4489267-0312-4852-AA64-181E8583D422}"/>
                  </a:ext>
                </a:extLst>
              </p:cNvPr>
              <p:cNvCxnSpPr/>
              <p:nvPr/>
            </p:nvCxnSpPr>
            <p:spPr>
              <a:xfrm>
                <a:off x="6409426" y="2012222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D195434-66C3-4DF9-B48B-38BFBA2ED608}"/>
                  </a:ext>
                </a:extLst>
              </p:cNvPr>
              <p:cNvCxnSpPr/>
              <p:nvPr/>
            </p:nvCxnSpPr>
            <p:spPr>
              <a:xfrm flipV="1">
                <a:off x="6823494" y="1313975"/>
                <a:ext cx="0" cy="2525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6E31A2E-D097-4341-9BAF-A9C680AFC7D3}"/>
                  </a:ext>
                </a:extLst>
              </p:cNvPr>
              <p:cNvSpPr/>
              <p:nvPr/>
            </p:nvSpPr>
            <p:spPr>
              <a:xfrm>
                <a:off x="6409426" y="1566524"/>
                <a:ext cx="1733910" cy="445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679344-5C6E-45D6-9C35-3CDA24DCDFEE}"/>
                </a:ext>
              </a:extLst>
            </p:cNvPr>
            <p:cNvSpPr txBox="1"/>
            <p:nvPr/>
          </p:nvSpPr>
          <p:spPr>
            <a:xfrm>
              <a:off x="5347645" y="298965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97D063-34D4-4D5F-8C78-E2760D48678C}"/>
                </a:ext>
              </a:extLst>
            </p:cNvPr>
            <p:cNvSpPr txBox="1"/>
            <p:nvPr/>
          </p:nvSpPr>
          <p:spPr>
            <a:xfrm>
              <a:off x="5307874" y="3229779"/>
              <a:ext cx="1576245" cy="25391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050" dirty="0"/>
                <a:t>Hotel Booking System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93949A4-2303-494D-A23B-B84CFCE6D252}"/>
              </a:ext>
            </a:extLst>
          </p:cNvPr>
          <p:cNvSpPr/>
          <p:nvPr/>
        </p:nvSpPr>
        <p:spPr>
          <a:xfrm>
            <a:off x="9662858" y="1630027"/>
            <a:ext cx="1463040" cy="50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ABC Bank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6E57D0-15CB-4ECC-BD17-AFFE0D57CF51}"/>
              </a:ext>
            </a:extLst>
          </p:cNvPr>
          <p:cNvSpPr/>
          <p:nvPr/>
        </p:nvSpPr>
        <p:spPr>
          <a:xfrm>
            <a:off x="9662858" y="2511724"/>
            <a:ext cx="1463040" cy="50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Local Restaurant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03BAC6-B117-328D-8321-625060820FE5}"/>
              </a:ext>
            </a:extLst>
          </p:cNvPr>
          <p:cNvSpPr/>
          <p:nvPr/>
        </p:nvSpPr>
        <p:spPr>
          <a:xfrm>
            <a:off x="9662858" y="3393421"/>
            <a:ext cx="1463040" cy="50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 dirty="0"/>
              <a:t>Car  Parking Agency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F2B700B-525C-E5CB-0677-CF952B1D166F}"/>
              </a:ext>
            </a:extLst>
          </p:cNvPr>
          <p:cNvGrpSpPr/>
          <p:nvPr/>
        </p:nvGrpSpPr>
        <p:grpSpPr>
          <a:xfrm>
            <a:off x="844623" y="1746906"/>
            <a:ext cx="1615895" cy="577386"/>
            <a:chOff x="8505645" y="1579216"/>
            <a:chExt cx="1615895" cy="57738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25088BE-10C2-494E-2E9E-7BEACACB2D25}"/>
                </a:ext>
              </a:extLst>
            </p:cNvPr>
            <p:cNvGrpSpPr/>
            <p:nvPr/>
          </p:nvGrpSpPr>
          <p:grpSpPr>
            <a:xfrm>
              <a:off x="8505645" y="1579216"/>
              <a:ext cx="1576250" cy="577386"/>
              <a:chOff x="8505645" y="1579216"/>
              <a:chExt cx="1576250" cy="577386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7F65197-7CA7-BE3D-B8BC-6EB2458451A4}"/>
                  </a:ext>
                </a:extLst>
              </p:cNvPr>
              <p:cNvSpPr/>
              <p:nvPr/>
            </p:nvSpPr>
            <p:spPr>
              <a:xfrm>
                <a:off x="8505645" y="1579216"/>
                <a:ext cx="1576250" cy="577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70468D9-AA12-1D0C-1A99-B86EA36E778D}"/>
                  </a:ext>
                </a:extLst>
              </p:cNvPr>
              <p:cNvSpPr/>
              <p:nvPr/>
            </p:nvSpPr>
            <p:spPr>
              <a:xfrm>
                <a:off x="8505645" y="1579216"/>
                <a:ext cx="467553" cy="5773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8377AD-D9EF-CE98-5E80-4570494DF236}"/>
                  </a:ext>
                </a:extLst>
              </p:cNvPr>
              <p:cNvSpPr txBox="1"/>
              <p:nvPr/>
            </p:nvSpPr>
            <p:spPr>
              <a:xfrm>
                <a:off x="8607370" y="1593651"/>
                <a:ext cx="319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D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D32F5C-62A7-A60F-FBD8-42D355E70FAA}"/>
                </a:ext>
              </a:extLst>
            </p:cNvPr>
            <p:cNvSpPr txBox="1"/>
            <p:nvPr/>
          </p:nvSpPr>
          <p:spPr>
            <a:xfrm>
              <a:off x="8973198" y="1693679"/>
              <a:ext cx="1148342" cy="2308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  <a:cs typeface="Calibri"/>
                </a:rPr>
                <a:t>Customer Records</a:t>
              </a:r>
              <a:endParaRPr lang="en-GB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CE3DF03-BAF7-5FDC-5FFB-5837266ABD7C}"/>
              </a:ext>
            </a:extLst>
          </p:cNvPr>
          <p:cNvGrpSpPr/>
          <p:nvPr/>
        </p:nvGrpSpPr>
        <p:grpSpPr>
          <a:xfrm>
            <a:off x="844623" y="2899776"/>
            <a:ext cx="1615895" cy="577386"/>
            <a:chOff x="8505645" y="1579216"/>
            <a:chExt cx="1615895" cy="57738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4157874-83B5-0AE3-049B-248B5FF74D6D}"/>
                </a:ext>
              </a:extLst>
            </p:cNvPr>
            <p:cNvGrpSpPr/>
            <p:nvPr/>
          </p:nvGrpSpPr>
          <p:grpSpPr>
            <a:xfrm>
              <a:off x="8505645" y="1579216"/>
              <a:ext cx="1576250" cy="577386"/>
              <a:chOff x="8505645" y="1579216"/>
              <a:chExt cx="1576250" cy="57738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383C8CB-44BA-AE0C-B992-C6BB8E278AAD}"/>
                  </a:ext>
                </a:extLst>
              </p:cNvPr>
              <p:cNvSpPr/>
              <p:nvPr/>
            </p:nvSpPr>
            <p:spPr>
              <a:xfrm>
                <a:off x="8505645" y="1579216"/>
                <a:ext cx="1576250" cy="577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4DA544-51E4-7C1E-DE9A-11C999DA2B3A}"/>
                  </a:ext>
                </a:extLst>
              </p:cNvPr>
              <p:cNvSpPr/>
              <p:nvPr/>
            </p:nvSpPr>
            <p:spPr>
              <a:xfrm>
                <a:off x="8505645" y="1579216"/>
                <a:ext cx="467553" cy="5773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C82A8F5-388C-6519-551C-014F195C1195}"/>
                  </a:ext>
                </a:extLst>
              </p:cNvPr>
              <p:cNvSpPr txBox="1"/>
              <p:nvPr/>
            </p:nvSpPr>
            <p:spPr>
              <a:xfrm>
                <a:off x="8607370" y="1593651"/>
                <a:ext cx="319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D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B45FCC6-34C5-574B-7E8D-3CB104E68C76}"/>
                </a:ext>
              </a:extLst>
            </p:cNvPr>
            <p:cNvSpPr txBox="1"/>
            <p:nvPr/>
          </p:nvSpPr>
          <p:spPr>
            <a:xfrm>
              <a:off x="8973198" y="1693679"/>
              <a:ext cx="1148342" cy="2308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  <a:cs typeface="Calibri"/>
                </a:rPr>
                <a:t>Booking Records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C91C89B-0B33-7240-542E-031557894AAF}"/>
              </a:ext>
            </a:extLst>
          </p:cNvPr>
          <p:cNvGrpSpPr/>
          <p:nvPr/>
        </p:nvGrpSpPr>
        <p:grpSpPr>
          <a:xfrm>
            <a:off x="844623" y="4052647"/>
            <a:ext cx="1615895" cy="577386"/>
            <a:chOff x="8505645" y="1579216"/>
            <a:chExt cx="1615895" cy="57738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994F36D-C1D3-80B6-7123-3D000337D5FD}"/>
                </a:ext>
              </a:extLst>
            </p:cNvPr>
            <p:cNvGrpSpPr/>
            <p:nvPr/>
          </p:nvGrpSpPr>
          <p:grpSpPr>
            <a:xfrm>
              <a:off x="8505645" y="1579216"/>
              <a:ext cx="1576250" cy="577386"/>
              <a:chOff x="8505645" y="1579216"/>
              <a:chExt cx="1576250" cy="577386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B6B53C0-8C99-C652-F7A5-1C578E3A4956}"/>
                  </a:ext>
                </a:extLst>
              </p:cNvPr>
              <p:cNvSpPr/>
              <p:nvPr/>
            </p:nvSpPr>
            <p:spPr>
              <a:xfrm>
                <a:off x="8505645" y="1579216"/>
                <a:ext cx="1576250" cy="577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10B1285-82AF-0905-75D9-09CBFBBC219E}"/>
                  </a:ext>
                </a:extLst>
              </p:cNvPr>
              <p:cNvSpPr/>
              <p:nvPr/>
            </p:nvSpPr>
            <p:spPr>
              <a:xfrm>
                <a:off x="8505645" y="1579216"/>
                <a:ext cx="467553" cy="5773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94DE601-47C7-2889-2EB1-16548EE5D3AC}"/>
                  </a:ext>
                </a:extLst>
              </p:cNvPr>
              <p:cNvSpPr txBox="1"/>
              <p:nvPr/>
            </p:nvSpPr>
            <p:spPr>
              <a:xfrm>
                <a:off x="8607370" y="1593651"/>
                <a:ext cx="319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D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D2E937F-7D40-6869-FC3A-E34BBA571EA8}"/>
                </a:ext>
              </a:extLst>
            </p:cNvPr>
            <p:cNvSpPr txBox="1"/>
            <p:nvPr/>
          </p:nvSpPr>
          <p:spPr>
            <a:xfrm>
              <a:off x="8973198" y="1693679"/>
              <a:ext cx="1148342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  <a:cs typeface="Calibri"/>
                </a:rPr>
                <a:t>Bank Payment Invoices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7EB90B86-9A12-4966-B9C3-21D1ED420565}"/>
              </a:ext>
            </a:extLst>
          </p:cNvPr>
          <p:cNvSpPr/>
          <p:nvPr/>
        </p:nvSpPr>
        <p:spPr>
          <a:xfrm>
            <a:off x="7627024" y="5067882"/>
            <a:ext cx="1463040" cy="50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Customer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00574BA-A37C-4539-96AF-7329D2EF793C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 flipV="1">
            <a:off x="6096001" y="1689842"/>
            <a:ext cx="3566853" cy="10823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6070A38-1CA4-4E6E-9A2C-0A832F5549EE}"/>
              </a:ext>
            </a:extLst>
          </p:cNvPr>
          <p:cNvCxnSpPr>
            <a:cxnSpLocks/>
          </p:cNvCxnSpPr>
          <p:nvPr/>
        </p:nvCxnSpPr>
        <p:spPr>
          <a:xfrm flipV="1">
            <a:off x="6630347" y="2109028"/>
            <a:ext cx="3032506" cy="659453"/>
          </a:xfrm>
          <a:prstGeom prst="bentConnector3">
            <a:avLst>
              <a:gd name="adj1" fmla="val 5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E89730A-493D-47C5-B1E2-BB2BD20AB227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884120" y="2764273"/>
            <a:ext cx="2778738" cy="1650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774C629-6351-4862-AE03-C3A0266B1409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>
            <a:off x="6884122" y="3303704"/>
            <a:ext cx="2778736" cy="342266"/>
          </a:xfrm>
          <a:prstGeom prst="bentConnector3">
            <a:avLst>
              <a:gd name="adj1" fmla="val 419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A9190300-4E46-4321-8B7B-F95DC2DD37BD}"/>
              </a:ext>
            </a:extLst>
          </p:cNvPr>
          <p:cNvCxnSpPr>
            <a:cxnSpLocks/>
          </p:cNvCxnSpPr>
          <p:nvPr/>
        </p:nvCxnSpPr>
        <p:spPr>
          <a:xfrm>
            <a:off x="6884117" y="3455620"/>
            <a:ext cx="2778736" cy="355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15D7323D-680F-412D-887F-741351B1C7F8}"/>
              </a:ext>
            </a:extLst>
          </p:cNvPr>
          <p:cNvCxnSpPr>
            <a:cxnSpLocks/>
          </p:cNvCxnSpPr>
          <p:nvPr/>
        </p:nvCxnSpPr>
        <p:spPr>
          <a:xfrm rot="16200000" flipV="1">
            <a:off x="5919500" y="3778876"/>
            <a:ext cx="1884022" cy="1531026"/>
          </a:xfrm>
          <a:prstGeom prst="bentConnector3">
            <a:avLst>
              <a:gd name="adj1" fmla="val -3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AF737656-5FAF-42B7-B97B-799F79068B55}"/>
              </a:ext>
            </a:extLst>
          </p:cNvPr>
          <p:cNvCxnSpPr>
            <a:cxnSpLocks/>
            <a:endCxn id="36" idx="1"/>
          </p:cNvCxnSpPr>
          <p:nvPr/>
        </p:nvCxnSpPr>
        <p:spPr>
          <a:xfrm rot="16200000" flipH="1">
            <a:off x="6108893" y="3802300"/>
            <a:ext cx="1715146" cy="1321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FC763FC-3535-4E08-8C50-48DFBF4B4B58}"/>
              </a:ext>
            </a:extLst>
          </p:cNvPr>
          <p:cNvCxnSpPr>
            <a:cxnSpLocks/>
          </p:cNvCxnSpPr>
          <p:nvPr/>
        </p:nvCxnSpPr>
        <p:spPr>
          <a:xfrm>
            <a:off x="2420873" y="1784196"/>
            <a:ext cx="3263420" cy="980076"/>
          </a:xfrm>
          <a:prstGeom prst="bentConnector3">
            <a:avLst>
              <a:gd name="adj1" fmla="val 999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7B864627-8DC8-4271-80BD-8AB612A6CE4A}"/>
              </a:ext>
            </a:extLst>
          </p:cNvPr>
          <p:cNvCxnSpPr>
            <a:cxnSpLocks/>
          </p:cNvCxnSpPr>
          <p:nvPr/>
        </p:nvCxnSpPr>
        <p:spPr>
          <a:xfrm flipV="1">
            <a:off x="2420873" y="3603691"/>
            <a:ext cx="3263420" cy="980076"/>
          </a:xfrm>
          <a:prstGeom prst="bentConnector3">
            <a:avLst>
              <a:gd name="adj1" fmla="val 999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9B1A2FC-F414-48AF-9B68-EAF0A065770E}"/>
              </a:ext>
            </a:extLst>
          </p:cNvPr>
          <p:cNvCxnSpPr/>
          <p:nvPr/>
        </p:nvCxnSpPr>
        <p:spPr>
          <a:xfrm flipH="1">
            <a:off x="2420873" y="3365928"/>
            <a:ext cx="2887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4D52A8A-763B-4B37-B3B9-D00EBEDFAF51}"/>
              </a:ext>
            </a:extLst>
          </p:cNvPr>
          <p:cNvCxnSpPr>
            <a:cxnSpLocks/>
          </p:cNvCxnSpPr>
          <p:nvPr/>
        </p:nvCxnSpPr>
        <p:spPr>
          <a:xfrm>
            <a:off x="2420873" y="3014239"/>
            <a:ext cx="2887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E4E467EA-DE64-4A0B-AF03-103D15BCBAFC}"/>
              </a:ext>
            </a:extLst>
          </p:cNvPr>
          <p:cNvCxnSpPr/>
          <p:nvPr/>
        </p:nvCxnSpPr>
        <p:spPr>
          <a:xfrm rot="10800000" flipV="1">
            <a:off x="2420873" y="3602376"/>
            <a:ext cx="3064792" cy="618593"/>
          </a:xfrm>
          <a:prstGeom prst="bentConnector3">
            <a:avLst>
              <a:gd name="adj1" fmla="val 1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5CAFEA3-68EE-4372-A6C1-752287FFAC84}"/>
              </a:ext>
            </a:extLst>
          </p:cNvPr>
          <p:cNvCxnSpPr>
            <a:cxnSpLocks/>
          </p:cNvCxnSpPr>
          <p:nvPr/>
        </p:nvCxnSpPr>
        <p:spPr>
          <a:xfrm rot="10800000">
            <a:off x="2429962" y="2149887"/>
            <a:ext cx="3064792" cy="618593"/>
          </a:xfrm>
          <a:prstGeom prst="bentConnector3">
            <a:avLst>
              <a:gd name="adj1" fmla="val 1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9AF38AB9-789B-4F16-9A65-B2AE28261CF0}"/>
              </a:ext>
            </a:extLst>
          </p:cNvPr>
          <p:cNvCxnSpPr/>
          <p:nvPr/>
        </p:nvCxnSpPr>
        <p:spPr>
          <a:xfrm rot="16200000" flipH="1">
            <a:off x="6375413" y="3679521"/>
            <a:ext cx="1465506" cy="13112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6C1F4C2-2ACE-49B6-9939-16538DF6D8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20163" y="3601159"/>
            <a:ext cx="1473971" cy="1453602"/>
          </a:xfrm>
          <a:prstGeom prst="bentConnector3">
            <a:avLst>
              <a:gd name="adj1" fmla="val 336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7C70F254-3D28-46CA-87FD-696566C954A0}"/>
              </a:ext>
            </a:extLst>
          </p:cNvPr>
          <p:cNvSpPr txBox="1"/>
          <p:nvPr/>
        </p:nvSpPr>
        <p:spPr>
          <a:xfrm>
            <a:off x="6625321" y="3865957"/>
            <a:ext cx="1438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Customer Bank Invoice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00EBE9C-7C06-4E8B-B898-00EF6E54A9DE}"/>
              </a:ext>
            </a:extLst>
          </p:cNvPr>
          <p:cNvSpPr txBox="1"/>
          <p:nvPr/>
        </p:nvSpPr>
        <p:spPr>
          <a:xfrm>
            <a:off x="6548164" y="4093729"/>
            <a:ext cx="13756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Booking Confirmation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FFD26F28-9656-4DBB-85D5-2F1410A7E0CD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6305912" y="1882576"/>
            <a:ext cx="3356947" cy="895948"/>
          </a:xfrm>
          <a:prstGeom prst="bentConnector3">
            <a:avLst>
              <a:gd name="adj1" fmla="val 1000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A81B0236-D2D4-48AE-B3DD-A8DA3B2AD89A}"/>
              </a:ext>
            </a:extLst>
          </p:cNvPr>
          <p:cNvSpPr txBox="1"/>
          <p:nvPr/>
        </p:nvSpPr>
        <p:spPr>
          <a:xfrm>
            <a:off x="6205355" y="1453538"/>
            <a:ext cx="12025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Hotel Bank Invoice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58D3C90-35EB-4A03-A304-2873216D6710}"/>
              </a:ext>
            </a:extLst>
          </p:cNvPr>
          <p:cNvSpPr txBox="1"/>
          <p:nvPr/>
        </p:nvSpPr>
        <p:spPr>
          <a:xfrm>
            <a:off x="6122090" y="1674138"/>
            <a:ext cx="1438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Customer Bank Invoice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184EF99-1650-4AFD-8874-DBAE7126EF3F}"/>
              </a:ext>
            </a:extLst>
          </p:cNvPr>
          <p:cNvSpPr txBox="1"/>
          <p:nvPr/>
        </p:nvSpPr>
        <p:spPr>
          <a:xfrm>
            <a:off x="7368671" y="1875218"/>
            <a:ext cx="12314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Customer Payment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2CF628D-A385-40BB-AE6E-222CD0E4BDEF}"/>
              </a:ext>
            </a:extLst>
          </p:cNvPr>
          <p:cNvSpPr txBox="1"/>
          <p:nvPr/>
        </p:nvSpPr>
        <p:spPr>
          <a:xfrm>
            <a:off x="6078753" y="5493758"/>
            <a:ext cx="11031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Booking Request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8F63887-82FC-41A6-BD70-8880E8EC6D14}"/>
              </a:ext>
            </a:extLst>
          </p:cNvPr>
          <p:cNvSpPr txBox="1"/>
          <p:nvPr/>
        </p:nvSpPr>
        <p:spPr>
          <a:xfrm>
            <a:off x="7368671" y="2686984"/>
            <a:ext cx="9396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Meal Request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A4A442D-7158-4DC9-8873-5A9321ADEF16}"/>
              </a:ext>
            </a:extLst>
          </p:cNvPr>
          <p:cNvSpPr txBox="1"/>
          <p:nvPr/>
        </p:nvSpPr>
        <p:spPr>
          <a:xfrm>
            <a:off x="6392667" y="5060898"/>
            <a:ext cx="10118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Parking Invoice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8685F6D-DB86-4ADE-8282-5FE5862871A2}"/>
              </a:ext>
            </a:extLst>
          </p:cNvPr>
          <p:cNvSpPr txBox="1"/>
          <p:nvPr/>
        </p:nvSpPr>
        <p:spPr>
          <a:xfrm>
            <a:off x="8546087" y="3815157"/>
            <a:ext cx="10679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Parking Request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4E57D3B-2E94-4D90-B357-65FA126F526E}"/>
              </a:ext>
            </a:extLst>
          </p:cNvPr>
          <p:cNvSpPr txBox="1"/>
          <p:nvPr/>
        </p:nvSpPr>
        <p:spPr>
          <a:xfrm>
            <a:off x="8549045" y="3414762"/>
            <a:ext cx="10118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Parking Invoice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4FDA354-6C06-4CA6-8CA2-8DF191C3E304}"/>
              </a:ext>
            </a:extLst>
          </p:cNvPr>
          <p:cNvSpPr txBox="1"/>
          <p:nvPr/>
        </p:nvSpPr>
        <p:spPr>
          <a:xfrm>
            <a:off x="2841916" y="1931406"/>
            <a:ext cx="19527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Update Records / Add Customer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553DE55-ADD5-4433-AB63-D526424B97D8}"/>
              </a:ext>
            </a:extLst>
          </p:cNvPr>
          <p:cNvSpPr txBox="1"/>
          <p:nvPr/>
        </p:nvSpPr>
        <p:spPr>
          <a:xfrm>
            <a:off x="2810861" y="3139454"/>
            <a:ext cx="18614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Update Records / Add Booking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CBDC0A6-E40A-478B-9900-E9210F6605B2}"/>
              </a:ext>
            </a:extLst>
          </p:cNvPr>
          <p:cNvSpPr txBox="1"/>
          <p:nvPr/>
        </p:nvSpPr>
        <p:spPr>
          <a:xfrm>
            <a:off x="2828065" y="1548622"/>
            <a:ext cx="1075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Booking History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207AB92-B574-4CAA-8AA3-0DD7A1B2C0E2}"/>
              </a:ext>
            </a:extLst>
          </p:cNvPr>
          <p:cNvSpPr txBox="1"/>
          <p:nvPr/>
        </p:nvSpPr>
        <p:spPr>
          <a:xfrm>
            <a:off x="2805484" y="2772301"/>
            <a:ext cx="10534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Location Details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4C1C176-F6D0-47B6-92AA-7A3E98C49C63}"/>
              </a:ext>
            </a:extLst>
          </p:cNvPr>
          <p:cNvSpPr txBox="1"/>
          <p:nvPr/>
        </p:nvSpPr>
        <p:spPr>
          <a:xfrm>
            <a:off x="2764747" y="3966771"/>
            <a:ext cx="12025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Hotel Bank Invoice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A692947-5AFB-4228-B623-FE16EB0C0D23}"/>
              </a:ext>
            </a:extLst>
          </p:cNvPr>
          <p:cNvSpPr txBox="1"/>
          <p:nvPr/>
        </p:nvSpPr>
        <p:spPr>
          <a:xfrm>
            <a:off x="2751951" y="4345816"/>
            <a:ext cx="918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Sales Reports</a:t>
            </a:r>
          </a:p>
        </p:txBody>
      </p:sp>
    </p:spTree>
    <p:extLst>
      <p:ext uri="{BB962C8B-B14F-4D97-AF65-F5344CB8AC3E}">
        <p14:creationId xmlns:p14="http://schemas.microsoft.com/office/powerpoint/2010/main" val="189123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CD738C8-3049-4724-A6ED-F38CF9E3A28A}"/>
              </a:ext>
            </a:extLst>
          </p:cNvPr>
          <p:cNvSpPr txBox="1"/>
          <p:nvPr/>
        </p:nvSpPr>
        <p:spPr>
          <a:xfrm>
            <a:off x="336430" y="112143"/>
            <a:ext cx="1280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Level 1 DFD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9CA55E-4731-48C3-B768-394FB7CB1124}"/>
              </a:ext>
            </a:extLst>
          </p:cNvPr>
          <p:cNvSpPr/>
          <p:nvPr/>
        </p:nvSpPr>
        <p:spPr>
          <a:xfrm>
            <a:off x="5661042" y="1694150"/>
            <a:ext cx="1463040" cy="50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ABC Bank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1EE3A7-9651-4609-A3A8-736F8921218B}"/>
              </a:ext>
            </a:extLst>
          </p:cNvPr>
          <p:cNvSpPr/>
          <p:nvPr/>
        </p:nvSpPr>
        <p:spPr>
          <a:xfrm>
            <a:off x="1348721" y="1465199"/>
            <a:ext cx="1463040" cy="50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Local Restaurant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9D7836-7F5C-47D8-A9C7-FD53E16AA74A}"/>
              </a:ext>
            </a:extLst>
          </p:cNvPr>
          <p:cNvSpPr/>
          <p:nvPr/>
        </p:nvSpPr>
        <p:spPr>
          <a:xfrm>
            <a:off x="3556210" y="957165"/>
            <a:ext cx="1463040" cy="50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 dirty="0"/>
              <a:t>Car  Parking Agency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6C52151-22CE-4A1B-A3F4-AEF6F231ACFD}"/>
              </a:ext>
            </a:extLst>
          </p:cNvPr>
          <p:cNvGrpSpPr/>
          <p:nvPr/>
        </p:nvGrpSpPr>
        <p:grpSpPr>
          <a:xfrm>
            <a:off x="7784311" y="3182931"/>
            <a:ext cx="1615895" cy="577386"/>
            <a:chOff x="8505645" y="1579216"/>
            <a:chExt cx="1615895" cy="57738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E4EA878-3A5F-4812-AACC-1706D24A09CD}"/>
                </a:ext>
              </a:extLst>
            </p:cNvPr>
            <p:cNvGrpSpPr/>
            <p:nvPr/>
          </p:nvGrpSpPr>
          <p:grpSpPr>
            <a:xfrm>
              <a:off x="8505645" y="1579216"/>
              <a:ext cx="1576250" cy="577386"/>
              <a:chOff x="8505645" y="1579216"/>
              <a:chExt cx="1576250" cy="577386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999A18A-6D8F-49A9-B1E1-47D78742BDFC}"/>
                  </a:ext>
                </a:extLst>
              </p:cNvPr>
              <p:cNvSpPr/>
              <p:nvPr/>
            </p:nvSpPr>
            <p:spPr>
              <a:xfrm>
                <a:off x="8505645" y="1579216"/>
                <a:ext cx="1576250" cy="577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CB20DF1-C982-4E3F-965C-79EFB69515DB}"/>
                  </a:ext>
                </a:extLst>
              </p:cNvPr>
              <p:cNvSpPr/>
              <p:nvPr/>
            </p:nvSpPr>
            <p:spPr>
              <a:xfrm>
                <a:off x="8505645" y="1579216"/>
                <a:ext cx="467553" cy="5773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091FF92-44F4-4A00-A16C-B5959F1E0BA5}"/>
                  </a:ext>
                </a:extLst>
              </p:cNvPr>
              <p:cNvSpPr txBox="1"/>
              <p:nvPr/>
            </p:nvSpPr>
            <p:spPr>
              <a:xfrm>
                <a:off x="8607370" y="1593651"/>
                <a:ext cx="386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D1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8768C08-1A4C-4DD2-9CBE-61B3B29E56E0}"/>
                </a:ext>
              </a:extLst>
            </p:cNvPr>
            <p:cNvSpPr txBox="1"/>
            <p:nvPr/>
          </p:nvSpPr>
          <p:spPr>
            <a:xfrm>
              <a:off x="8973198" y="1693679"/>
              <a:ext cx="1148342" cy="2308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  <a:cs typeface="Calibri"/>
                </a:rPr>
                <a:t>Customer Records</a:t>
              </a:r>
              <a:endParaRPr lang="en-GB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BAC30BA-55EF-457F-831E-A3C9536E5710}"/>
              </a:ext>
            </a:extLst>
          </p:cNvPr>
          <p:cNvGrpSpPr/>
          <p:nvPr/>
        </p:nvGrpSpPr>
        <p:grpSpPr>
          <a:xfrm>
            <a:off x="1121082" y="4642718"/>
            <a:ext cx="1615895" cy="577386"/>
            <a:chOff x="8505645" y="1579216"/>
            <a:chExt cx="1615895" cy="57738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81555E4-AD62-4A2D-BDC7-5AF57DA563AA}"/>
                </a:ext>
              </a:extLst>
            </p:cNvPr>
            <p:cNvGrpSpPr/>
            <p:nvPr/>
          </p:nvGrpSpPr>
          <p:grpSpPr>
            <a:xfrm>
              <a:off x="8505645" y="1579216"/>
              <a:ext cx="1576250" cy="577386"/>
              <a:chOff x="8505645" y="1579216"/>
              <a:chExt cx="1576250" cy="57738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FF15CFA-6518-4524-8C55-B380E4363B6F}"/>
                  </a:ext>
                </a:extLst>
              </p:cNvPr>
              <p:cNvSpPr/>
              <p:nvPr/>
            </p:nvSpPr>
            <p:spPr>
              <a:xfrm>
                <a:off x="8505645" y="1579216"/>
                <a:ext cx="1576250" cy="577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0CB2EBE-860B-426B-A833-13A74EEB0984}"/>
                  </a:ext>
                </a:extLst>
              </p:cNvPr>
              <p:cNvSpPr/>
              <p:nvPr/>
            </p:nvSpPr>
            <p:spPr>
              <a:xfrm>
                <a:off x="8505645" y="1579216"/>
                <a:ext cx="467553" cy="5773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0928C4A-03AA-4D98-B327-4059E19D9FFE}"/>
                  </a:ext>
                </a:extLst>
              </p:cNvPr>
              <p:cNvSpPr txBox="1"/>
              <p:nvPr/>
            </p:nvSpPr>
            <p:spPr>
              <a:xfrm>
                <a:off x="8607370" y="1593651"/>
                <a:ext cx="386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D2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6F83624-5A95-45BE-9C38-195FDA9B996A}"/>
                </a:ext>
              </a:extLst>
            </p:cNvPr>
            <p:cNvSpPr txBox="1"/>
            <p:nvPr/>
          </p:nvSpPr>
          <p:spPr>
            <a:xfrm>
              <a:off x="8973198" y="1693679"/>
              <a:ext cx="1148342" cy="2308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  <a:cs typeface="Calibri"/>
                </a:rPr>
                <a:t>Booking Records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6904733-B7CF-4446-8B56-003382E26001}"/>
              </a:ext>
            </a:extLst>
          </p:cNvPr>
          <p:cNvGrpSpPr/>
          <p:nvPr/>
        </p:nvGrpSpPr>
        <p:grpSpPr>
          <a:xfrm>
            <a:off x="10128050" y="590890"/>
            <a:ext cx="1615895" cy="577386"/>
            <a:chOff x="8505645" y="1579216"/>
            <a:chExt cx="1615895" cy="57738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C9E8942-26DD-41F2-AEFF-CE1040BF9496}"/>
                </a:ext>
              </a:extLst>
            </p:cNvPr>
            <p:cNvGrpSpPr/>
            <p:nvPr/>
          </p:nvGrpSpPr>
          <p:grpSpPr>
            <a:xfrm>
              <a:off x="8505645" y="1579216"/>
              <a:ext cx="1576250" cy="577386"/>
              <a:chOff x="8505645" y="1579216"/>
              <a:chExt cx="1576250" cy="577386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61CFA2D-CCEF-4D97-AB7A-816733CDD5C1}"/>
                  </a:ext>
                </a:extLst>
              </p:cNvPr>
              <p:cNvSpPr/>
              <p:nvPr/>
            </p:nvSpPr>
            <p:spPr>
              <a:xfrm>
                <a:off x="8505645" y="1579216"/>
                <a:ext cx="1576250" cy="577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F1022FA-793D-4C61-9513-19BA90DDB9FF}"/>
                  </a:ext>
                </a:extLst>
              </p:cNvPr>
              <p:cNvSpPr/>
              <p:nvPr/>
            </p:nvSpPr>
            <p:spPr>
              <a:xfrm>
                <a:off x="8505645" y="1579216"/>
                <a:ext cx="467553" cy="5773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4ED7B64-BFA8-427D-BFAD-650062A1633D}"/>
                  </a:ext>
                </a:extLst>
              </p:cNvPr>
              <p:cNvSpPr txBox="1"/>
              <p:nvPr/>
            </p:nvSpPr>
            <p:spPr>
              <a:xfrm>
                <a:off x="8607370" y="1593651"/>
                <a:ext cx="386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D3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879024-3491-4126-8C2E-7C0E7E40121D}"/>
                </a:ext>
              </a:extLst>
            </p:cNvPr>
            <p:cNvSpPr txBox="1"/>
            <p:nvPr/>
          </p:nvSpPr>
          <p:spPr>
            <a:xfrm>
              <a:off x="8973198" y="1693679"/>
              <a:ext cx="1148342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  <a:cs typeface="Calibri"/>
                </a:rPr>
                <a:t>Bank Payment Invoice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CF1CCA0-9B17-400E-AE9A-ACE010F9CF11}"/>
              </a:ext>
            </a:extLst>
          </p:cNvPr>
          <p:cNvSpPr/>
          <p:nvPr/>
        </p:nvSpPr>
        <p:spPr>
          <a:xfrm>
            <a:off x="5661045" y="5975017"/>
            <a:ext cx="1463040" cy="50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Customer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924B7C7-7CC2-420D-99A2-D2891365B731}"/>
              </a:ext>
            </a:extLst>
          </p:cNvPr>
          <p:cNvGrpSpPr/>
          <p:nvPr/>
        </p:nvGrpSpPr>
        <p:grpSpPr>
          <a:xfrm>
            <a:off x="5604440" y="4564332"/>
            <a:ext cx="1576250" cy="859231"/>
            <a:chOff x="5307874" y="2989652"/>
            <a:chExt cx="1576250" cy="85923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1831FBC-0575-4610-AE7F-86C70F0ADA7F}"/>
                </a:ext>
              </a:extLst>
            </p:cNvPr>
            <p:cNvGrpSpPr/>
            <p:nvPr/>
          </p:nvGrpSpPr>
          <p:grpSpPr>
            <a:xfrm>
              <a:off x="5307874" y="3015037"/>
              <a:ext cx="1576250" cy="833846"/>
              <a:chOff x="6409426" y="1313975"/>
              <a:chExt cx="1733910" cy="980651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AA08A3AD-D49D-4306-9E08-CFC555AF1569}"/>
                  </a:ext>
                </a:extLst>
              </p:cNvPr>
              <p:cNvSpPr/>
              <p:nvPr/>
            </p:nvSpPr>
            <p:spPr>
              <a:xfrm>
                <a:off x="6409426" y="1313975"/>
                <a:ext cx="1733910" cy="9806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354E1BC-5708-4FEF-A77B-5C17D10D2DD9}"/>
                  </a:ext>
                </a:extLst>
              </p:cNvPr>
              <p:cNvCxnSpPr/>
              <p:nvPr/>
            </p:nvCxnSpPr>
            <p:spPr>
              <a:xfrm>
                <a:off x="6409426" y="1566524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7EB092F-50B6-45D6-84D8-CBCAF935EE09}"/>
                  </a:ext>
                </a:extLst>
              </p:cNvPr>
              <p:cNvCxnSpPr/>
              <p:nvPr/>
            </p:nvCxnSpPr>
            <p:spPr>
              <a:xfrm>
                <a:off x="6409426" y="2012222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95FD4FF-81A9-4C14-91EA-600D3A45D4A7}"/>
                  </a:ext>
                </a:extLst>
              </p:cNvPr>
              <p:cNvCxnSpPr/>
              <p:nvPr/>
            </p:nvCxnSpPr>
            <p:spPr>
              <a:xfrm flipV="1">
                <a:off x="6823494" y="1313975"/>
                <a:ext cx="0" cy="2525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BF39358-D286-43B1-9B88-BAF9E90ED042}"/>
                  </a:ext>
                </a:extLst>
              </p:cNvPr>
              <p:cNvSpPr/>
              <p:nvPr/>
            </p:nvSpPr>
            <p:spPr>
              <a:xfrm>
                <a:off x="6409426" y="1566524"/>
                <a:ext cx="1733910" cy="445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BEAD7D7-8B2F-40CA-8250-B31508068173}"/>
                </a:ext>
              </a:extLst>
            </p:cNvPr>
            <p:cNvSpPr txBox="1"/>
            <p:nvPr/>
          </p:nvSpPr>
          <p:spPr>
            <a:xfrm>
              <a:off x="5347645" y="298965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1F23D5F-6287-4DEC-9FA9-D79493166BDB}"/>
                </a:ext>
              </a:extLst>
            </p:cNvPr>
            <p:cNvSpPr txBox="1"/>
            <p:nvPr/>
          </p:nvSpPr>
          <p:spPr>
            <a:xfrm>
              <a:off x="5307874" y="3229779"/>
              <a:ext cx="1576245" cy="25391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050" dirty="0"/>
                <a:t>Process Booking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DFA730A-86F1-4D50-A31A-0E75E70DFC7A}"/>
              </a:ext>
            </a:extLst>
          </p:cNvPr>
          <p:cNvGrpSpPr/>
          <p:nvPr/>
        </p:nvGrpSpPr>
        <p:grpSpPr>
          <a:xfrm>
            <a:off x="1292119" y="2412281"/>
            <a:ext cx="1576250" cy="859231"/>
            <a:chOff x="5307874" y="2989652"/>
            <a:chExt cx="1576250" cy="85923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D620914-29E6-4A41-A761-095C0155D953}"/>
                </a:ext>
              </a:extLst>
            </p:cNvPr>
            <p:cNvGrpSpPr/>
            <p:nvPr/>
          </p:nvGrpSpPr>
          <p:grpSpPr>
            <a:xfrm>
              <a:off x="5307874" y="3015037"/>
              <a:ext cx="1576250" cy="833846"/>
              <a:chOff x="6409426" y="1313975"/>
              <a:chExt cx="1733910" cy="980651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318DCE5E-08BF-4513-A90F-EB2639B94496}"/>
                  </a:ext>
                </a:extLst>
              </p:cNvPr>
              <p:cNvSpPr/>
              <p:nvPr/>
            </p:nvSpPr>
            <p:spPr>
              <a:xfrm>
                <a:off x="6409426" y="1313975"/>
                <a:ext cx="1733910" cy="9806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37DA6CE4-DAFA-4588-BB44-F4A2FBF45605}"/>
                  </a:ext>
                </a:extLst>
              </p:cNvPr>
              <p:cNvCxnSpPr/>
              <p:nvPr/>
            </p:nvCxnSpPr>
            <p:spPr>
              <a:xfrm>
                <a:off x="6409426" y="1566524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5E8BB58-0C15-4FA4-A2B5-11E2C6737B1D}"/>
                  </a:ext>
                </a:extLst>
              </p:cNvPr>
              <p:cNvCxnSpPr/>
              <p:nvPr/>
            </p:nvCxnSpPr>
            <p:spPr>
              <a:xfrm>
                <a:off x="6409426" y="2012222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DA4E4B6-B935-4CDE-A284-629E109D465B}"/>
                  </a:ext>
                </a:extLst>
              </p:cNvPr>
              <p:cNvCxnSpPr/>
              <p:nvPr/>
            </p:nvCxnSpPr>
            <p:spPr>
              <a:xfrm flipV="1">
                <a:off x="6823494" y="1313975"/>
                <a:ext cx="0" cy="2525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47BBFDB-C739-4E6F-871D-B5177BDA50E1}"/>
                  </a:ext>
                </a:extLst>
              </p:cNvPr>
              <p:cNvSpPr/>
              <p:nvPr/>
            </p:nvSpPr>
            <p:spPr>
              <a:xfrm>
                <a:off x="6409426" y="1566524"/>
                <a:ext cx="1733910" cy="445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D6C8C58-EBFF-45EB-9EC4-2A2E8CE36C10}"/>
                </a:ext>
              </a:extLst>
            </p:cNvPr>
            <p:cNvSpPr txBox="1"/>
            <p:nvPr/>
          </p:nvSpPr>
          <p:spPr>
            <a:xfrm>
              <a:off x="5347645" y="298965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6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E9AD6FE-505B-4D3D-AF8E-7C441B04C63B}"/>
                </a:ext>
              </a:extLst>
            </p:cNvPr>
            <p:cNvSpPr txBox="1"/>
            <p:nvPr/>
          </p:nvSpPr>
          <p:spPr>
            <a:xfrm>
              <a:off x="5307874" y="3229779"/>
              <a:ext cx="1576245" cy="25391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050" dirty="0"/>
                <a:t>Meal Request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2730809-46EA-4DD2-B0EA-3357A0807DD4}"/>
              </a:ext>
            </a:extLst>
          </p:cNvPr>
          <p:cNvGrpSpPr/>
          <p:nvPr/>
        </p:nvGrpSpPr>
        <p:grpSpPr>
          <a:xfrm>
            <a:off x="10128050" y="1886212"/>
            <a:ext cx="1576250" cy="859231"/>
            <a:chOff x="5307874" y="2989652"/>
            <a:chExt cx="1576250" cy="859231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173AD98-3188-4930-965C-AE7573C21AC5}"/>
                </a:ext>
              </a:extLst>
            </p:cNvPr>
            <p:cNvGrpSpPr/>
            <p:nvPr/>
          </p:nvGrpSpPr>
          <p:grpSpPr>
            <a:xfrm>
              <a:off x="5307874" y="3015037"/>
              <a:ext cx="1576250" cy="833846"/>
              <a:chOff x="6409426" y="1313975"/>
              <a:chExt cx="1733910" cy="980651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CD6C8637-2857-43BA-A883-A6AA08A7E4E8}"/>
                  </a:ext>
                </a:extLst>
              </p:cNvPr>
              <p:cNvSpPr/>
              <p:nvPr/>
            </p:nvSpPr>
            <p:spPr>
              <a:xfrm>
                <a:off x="6409426" y="1313975"/>
                <a:ext cx="1733910" cy="9806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2C2F077-1BB0-44B8-8D37-C96633CF735E}"/>
                  </a:ext>
                </a:extLst>
              </p:cNvPr>
              <p:cNvCxnSpPr/>
              <p:nvPr/>
            </p:nvCxnSpPr>
            <p:spPr>
              <a:xfrm>
                <a:off x="6409426" y="1566524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E3D9DCA-FCF8-4D3E-B967-C12906D833BA}"/>
                  </a:ext>
                </a:extLst>
              </p:cNvPr>
              <p:cNvCxnSpPr/>
              <p:nvPr/>
            </p:nvCxnSpPr>
            <p:spPr>
              <a:xfrm>
                <a:off x="6409426" y="2012222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0EB89C9-C077-4753-ADD9-A1E2C204F4C7}"/>
                  </a:ext>
                </a:extLst>
              </p:cNvPr>
              <p:cNvCxnSpPr/>
              <p:nvPr/>
            </p:nvCxnSpPr>
            <p:spPr>
              <a:xfrm flipV="1">
                <a:off x="6823494" y="1313975"/>
                <a:ext cx="0" cy="2525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0BCE1D4-3235-47EB-9D29-46BAB55F2FD2}"/>
                  </a:ext>
                </a:extLst>
              </p:cNvPr>
              <p:cNvSpPr/>
              <p:nvPr/>
            </p:nvSpPr>
            <p:spPr>
              <a:xfrm>
                <a:off x="6409426" y="1566524"/>
                <a:ext cx="1733910" cy="445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CFB0DFE-DE66-41F4-BBFD-63257CB5F1F2}"/>
                </a:ext>
              </a:extLst>
            </p:cNvPr>
            <p:cNvSpPr txBox="1"/>
            <p:nvPr/>
          </p:nvSpPr>
          <p:spPr>
            <a:xfrm>
              <a:off x="5347645" y="298965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9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BACF4D7-5CC2-40C0-8CA2-46F17660893A}"/>
                </a:ext>
              </a:extLst>
            </p:cNvPr>
            <p:cNvSpPr txBox="1"/>
            <p:nvPr/>
          </p:nvSpPr>
          <p:spPr>
            <a:xfrm>
              <a:off x="5307874" y="3229779"/>
              <a:ext cx="1576245" cy="25391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050" dirty="0"/>
                <a:t>Booking Confirmation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E942547-4BF0-449B-A97A-1ACC0F590468}"/>
              </a:ext>
            </a:extLst>
          </p:cNvPr>
          <p:cNvGrpSpPr/>
          <p:nvPr/>
        </p:nvGrpSpPr>
        <p:grpSpPr>
          <a:xfrm>
            <a:off x="7771649" y="4564326"/>
            <a:ext cx="1576250" cy="859231"/>
            <a:chOff x="5307874" y="2989652"/>
            <a:chExt cx="1576250" cy="859231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3F5BC50-0108-42C4-844A-23084C492D5A}"/>
                </a:ext>
              </a:extLst>
            </p:cNvPr>
            <p:cNvGrpSpPr/>
            <p:nvPr/>
          </p:nvGrpSpPr>
          <p:grpSpPr>
            <a:xfrm>
              <a:off x="5307874" y="3015037"/>
              <a:ext cx="1576250" cy="833846"/>
              <a:chOff x="6409426" y="1313975"/>
              <a:chExt cx="1733910" cy="980651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1813DCBD-8F76-4E7B-8E3F-6A0F17BCBF5D}"/>
                  </a:ext>
                </a:extLst>
              </p:cNvPr>
              <p:cNvSpPr/>
              <p:nvPr/>
            </p:nvSpPr>
            <p:spPr>
              <a:xfrm>
                <a:off x="6409426" y="1313975"/>
                <a:ext cx="1733910" cy="9806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B1628119-67C0-45B0-911E-322AA105D988}"/>
                  </a:ext>
                </a:extLst>
              </p:cNvPr>
              <p:cNvCxnSpPr/>
              <p:nvPr/>
            </p:nvCxnSpPr>
            <p:spPr>
              <a:xfrm>
                <a:off x="6409426" y="1566524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0C81B81-FA87-44E3-9ED7-2D3F3870F4BD}"/>
                  </a:ext>
                </a:extLst>
              </p:cNvPr>
              <p:cNvCxnSpPr/>
              <p:nvPr/>
            </p:nvCxnSpPr>
            <p:spPr>
              <a:xfrm>
                <a:off x="6409426" y="2012222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FEDBDF70-8177-45CE-A083-503F2443A137}"/>
                  </a:ext>
                </a:extLst>
              </p:cNvPr>
              <p:cNvCxnSpPr/>
              <p:nvPr/>
            </p:nvCxnSpPr>
            <p:spPr>
              <a:xfrm flipV="1">
                <a:off x="6823494" y="1313975"/>
                <a:ext cx="0" cy="2525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AD06C071-D59C-4B7F-9084-48A0F031548C}"/>
                  </a:ext>
                </a:extLst>
              </p:cNvPr>
              <p:cNvSpPr/>
              <p:nvPr/>
            </p:nvSpPr>
            <p:spPr>
              <a:xfrm>
                <a:off x="6409426" y="1566524"/>
                <a:ext cx="1733910" cy="445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809C6E4-FE7E-436B-9FCE-E627FD7D6B2D}"/>
                </a:ext>
              </a:extLst>
            </p:cNvPr>
            <p:cNvSpPr txBox="1"/>
            <p:nvPr/>
          </p:nvSpPr>
          <p:spPr>
            <a:xfrm>
              <a:off x="5347645" y="298965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3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EEFEA9D-F541-4BC9-936E-B4E7C57884BE}"/>
                </a:ext>
              </a:extLst>
            </p:cNvPr>
            <p:cNvSpPr txBox="1"/>
            <p:nvPr/>
          </p:nvSpPr>
          <p:spPr>
            <a:xfrm>
              <a:off x="5307874" y="3229779"/>
              <a:ext cx="1576245" cy="25391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050" dirty="0"/>
                <a:t>Add Customer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8835F25-B7A3-42F5-A154-594497612DAE}"/>
              </a:ext>
            </a:extLst>
          </p:cNvPr>
          <p:cNvGrpSpPr/>
          <p:nvPr/>
        </p:nvGrpSpPr>
        <p:grpSpPr>
          <a:xfrm>
            <a:off x="7593475" y="512498"/>
            <a:ext cx="1576250" cy="859231"/>
            <a:chOff x="5307874" y="2989652"/>
            <a:chExt cx="1576250" cy="859231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885B567F-C141-4BDD-B603-918C44EED03F}"/>
                </a:ext>
              </a:extLst>
            </p:cNvPr>
            <p:cNvGrpSpPr/>
            <p:nvPr/>
          </p:nvGrpSpPr>
          <p:grpSpPr>
            <a:xfrm>
              <a:off x="5307874" y="3015037"/>
              <a:ext cx="1576250" cy="833846"/>
              <a:chOff x="6409426" y="1313975"/>
              <a:chExt cx="1733910" cy="980651"/>
            </a:xfrm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718E7A5A-E773-4CAA-92B8-99920D133538}"/>
                  </a:ext>
                </a:extLst>
              </p:cNvPr>
              <p:cNvSpPr/>
              <p:nvPr/>
            </p:nvSpPr>
            <p:spPr>
              <a:xfrm>
                <a:off x="6409426" y="1313975"/>
                <a:ext cx="1733910" cy="9806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30A17FD-0E65-4159-9615-4993237B3198}"/>
                  </a:ext>
                </a:extLst>
              </p:cNvPr>
              <p:cNvCxnSpPr/>
              <p:nvPr/>
            </p:nvCxnSpPr>
            <p:spPr>
              <a:xfrm>
                <a:off x="6409426" y="1566524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09C4594-E207-48CC-9180-8498799DCEB1}"/>
                  </a:ext>
                </a:extLst>
              </p:cNvPr>
              <p:cNvCxnSpPr/>
              <p:nvPr/>
            </p:nvCxnSpPr>
            <p:spPr>
              <a:xfrm>
                <a:off x="6409426" y="2012222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8D36664-8405-481A-BB68-92435ED5831E}"/>
                  </a:ext>
                </a:extLst>
              </p:cNvPr>
              <p:cNvCxnSpPr/>
              <p:nvPr/>
            </p:nvCxnSpPr>
            <p:spPr>
              <a:xfrm flipV="1">
                <a:off x="6823494" y="1313975"/>
                <a:ext cx="0" cy="2525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D15C4E0-EDB4-4247-ACF6-D5C7B50D54C6}"/>
                  </a:ext>
                </a:extLst>
              </p:cNvPr>
              <p:cNvSpPr/>
              <p:nvPr/>
            </p:nvSpPr>
            <p:spPr>
              <a:xfrm>
                <a:off x="6409426" y="1566524"/>
                <a:ext cx="1733910" cy="445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A5C39E8-071D-4D24-B144-7833C7348E11}"/>
                </a:ext>
              </a:extLst>
            </p:cNvPr>
            <p:cNvSpPr txBox="1"/>
            <p:nvPr/>
          </p:nvSpPr>
          <p:spPr>
            <a:xfrm>
              <a:off x="5347645" y="298965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8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7323CB5-819E-4226-9695-449773DAF6C6}"/>
                </a:ext>
              </a:extLst>
            </p:cNvPr>
            <p:cNvSpPr txBox="1"/>
            <p:nvPr/>
          </p:nvSpPr>
          <p:spPr>
            <a:xfrm>
              <a:off x="5307874" y="3229779"/>
              <a:ext cx="1576245" cy="25391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050" dirty="0"/>
                <a:t>Add hotel bank Invoice 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A0FFD78-F312-46F6-83E7-C3D716D56FCB}"/>
              </a:ext>
            </a:extLst>
          </p:cNvPr>
          <p:cNvGrpSpPr/>
          <p:nvPr/>
        </p:nvGrpSpPr>
        <p:grpSpPr>
          <a:xfrm>
            <a:off x="3497960" y="2412281"/>
            <a:ext cx="1576250" cy="859231"/>
            <a:chOff x="5307874" y="2989652"/>
            <a:chExt cx="1576250" cy="859231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5609028B-A968-4298-AEEC-9F4FD6F8EB20}"/>
                </a:ext>
              </a:extLst>
            </p:cNvPr>
            <p:cNvGrpSpPr/>
            <p:nvPr/>
          </p:nvGrpSpPr>
          <p:grpSpPr>
            <a:xfrm>
              <a:off x="5307874" y="3015037"/>
              <a:ext cx="1576250" cy="833846"/>
              <a:chOff x="6409426" y="1313975"/>
              <a:chExt cx="1733910" cy="980651"/>
            </a:xfrm>
          </p:grpSpPr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6E2521C1-28AB-4618-A331-A488C17A7597}"/>
                  </a:ext>
                </a:extLst>
              </p:cNvPr>
              <p:cNvSpPr/>
              <p:nvPr/>
            </p:nvSpPr>
            <p:spPr>
              <a:xfrm>
                <a:off x="6409426" y="1313975"/>
                <a:ext cx="1733910" cy="9806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C33747AE-FEF6-4B86-8FCE-AB556014BEBE}"/>
                  </a:ext>
                </a:extLst>
              </p:cNvPr>
              <p:cNvCxnSpPr/>
              <p:nvPr/>
            </p:nvCxnSpPr>
            <p:spPr>
              <a:xfrm>
                <a:off x="6409426" y="1566524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26440283-8A7D-42F3-99F9-AD0DFB13B9EB}"/>
                  </a:ext>
                </a:extLst>
              </p:cNvPr>
              <p:cNvCxnSpPr/>
              <p:nvPr/>
            </p:nvCxnSpPr>
            <p:spPr>
              <a:xfrm>
                <a:off x="6409426" y="2012222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05F377F-3F65-40F4-AA70-FF3026AA8E18}"/>
                  </a:ext>
                </a:extLst>
              </p:cNvPr>
              <p:cNvCxnSpPr/>
              <p:nvPr/>
            </p:nvCxnSpPr>
            <p:spPr>
              <a:xfrm flipV="1">
                <a:off x="6823494" y="1313975"/>
                <a:ext cx="0" cy="2525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2DF2EB94-01FE-4335-B718-405CCBA4F25B}"/>
                  </a:ext>
                </a:extLst>
              </p:cNvPr>
              <p:cNvSpPr/>
              <p:nvPr/>
            </p:nvSpPr>
            <p:spPr>
              <a:xfrm>
                <a:off x="6409426" y="1566524"/>
                <a:ext cx="1733910" cy="445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0151A53-4C52-46AB-9A18-6A71BDF80630}"/>
                </a:ext>
              </a:extLst>
            </p:cNvPr>
            <p:cNvSpPr txBox="1"/>
            <p:nvPr/>
          </p:nvSpPr>
          <p:spPr>
            <a:xfrm>
              <a:off x="5347645" y="298965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5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85986EE-9DD6-430C-BBA8-AA9E4DB34A3B}"/>
                </a:ext>
              </a:extLst>
            </p:cNvPr>
            <p:cNvSpPr txBox="1"/>
            <p:nvPr/>
          </p:nvSpPr>
          <p:spPr>
            <a:xfrm>
              <a:off x="5307874" y="3229779"/>
              <a:ext cx="1576245" cy="25391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050" dirty="0"/>
                <a:t>Parking Request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D6338DF-9658-4084-B0D0-C80B9FEBE20D}"/>
              </a:ext>
            </a:extLst>
          </p:cNvPr>
          <p:cNvGrpSpPr/>
          <p:nvPr/>
        </p:nvGrpSpPr>
        <p:grpSpPr>
          <a:xfrm>
            <a:off x="2466851" y="5838708"/>
            <a:ext cx="1576250" cy="859231"/>
            <a:chOff x="5307874" y="2989652"/>
            <a:chExt cx="1576250" cy="859231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C57B3E6-B300-4548-90B5-8D78C826F327}"/>
                </a:ext>
              </a:extLst>
            </p:cNvPr>
            <p:cNvGrpSpPr/>
            <p:nvPr/>
          </p:nvGrpSpPr>
          <p:grpSpPr>
            <a:xfrm>
              <a:off x="5307874" y="3015037"/>
              <a:ext cx="1576250" cy="833846"/>
              <a:chOff x="6409426" y="1313975"/>
              <a:chExt cx="1733910" cy="980651"/>
            </a:xfrm>
          </p:grpSpPr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3F01809E-EBCF-4C0F-A3DC-F8BE2F920B4F}"/>
                  </a:ext>
                </a:extLst>
              </p:cNvPr>
              <p:cNvSpPr/>
              <p:nvPr/>
            </p:nvSpPr>
            <p:spPr>
              <a:xfrm>
                <a:off x="6409426" y="1313975"/>
                <a:ext cx="1733910" cy="9806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547B5FBD-198D-4FAD-9559-2B7836B7D430}"/>
                  </a:ext>
                </a:extLst>
              </p:cNvPr>
              <p:cNvCxnSpPr/>
              <p:nvPr/>
            </p:nvCxnSpPr>
            <p:spPr>
              <a:xfrm>
                <a:off x="6409426" y="1566524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B56395C6-3D6C-496D-9B9F-70EC479A62B4}"/>
                  </a:ext>
                </a:extLst>
              </p:cNvPr>
              <p:cNvCxnSpPr/>
              <p:nvPr/>
            </p:nvCxnSpPr>
            <p:spPr>
              <a:xfrm>
                <a:off x="6409426" y="2012222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6A33FDDB-F0E3-4EFF-9632-915E05DAAB8E}"/>
                  </a:ext>
                </a:extLst>
              </p:cNvPr>
              <p:cNvCxnSpPr/>
              <p:nvPr/>
            </p:nvCxnSpPr>
            <p:spPr>
              <a:xfrm flipV="1">
                <a:off x="6823494" y="1313975"/>
                <a:ext cx="0" cy="2525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BFC03965-32E4-40A5-98F7-C130431AC64D}"/>
                  </a:ext>
                </a:extLst>
              </p:cNvPr>
              <p:cNvSpPr/>
              <p:nvPr/>
            </p:nvSpPr>
            <p:spPr>
              <a:xfrm>
                <a:off x="6409426" y="1566524"/>
                <a:ext cx="1733910" cy="445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9BCA98D-8231-48C6-B010-DF1707C0C284}"/>
                </a:ext>
              </a:extLst>
            </p:cNvPr>
            <p:cNvSpPr txBox="1"/>
            <p:nvPr/>
          </p:nvSpPr>
          <p:spPr>
            <a:xfrm>
              <a:off x="5347645" y="298965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10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60667908-72EE-4D2E-9267-37D17BD3A0CA}"/>
                </a:ext>
              </a:extLst>
            </p:cNvPr>
            <p:cNvSpPr txBox="1"/>
            <p:nvPr/>
          </p:nvSpPr>
          <p:spPr>
            <a:xfrm>
              <a:off x="5307874" y="3229779"/>
              <a:ext cx="1576245" cy="25391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050" dirty="0"/>
                <a:t>Parking Invoice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36EC1C5-C478-4734-B9DD-222A775408B9}"/>
              </a:ext>
            </a:extLst>
          </p:cNvPr>
          <p:cNvGrpSpPr/>
          <p:nvPr/>
        </p:nvGrpSpPr>
        <p:grpSpPr>
          <a:xfrm>
            <a:off x="5607355" y="2952778"/>
            <a:ext cx="1576250" cy="859231"/>
            <a:chOff x="5307874" y="2989652"/>
            <a:chExt cx="1576250" cy="859231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CD56A682-0311-4F97-B7E9-D8ED29391404}"/>
                </a:ext>
              </a:extLst>
            </p:cNvPr>
            <p:cNvGrpSpPr/>
            <p:nvPr/>
          </p:nvGrpSpPr>
          <p:grpSpPr>
            <a:xfrm>
              <a:off x="5307874" y="3015037"/>
              <a:ext cx="1576250" cy="833846"/>
              <a:chOff x="6409426" y="1313975"/>
              <a:chExt cx="1733910" cy="980651"/>
            </a:xfrm>
          </p:grpSpPr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6A968452-9F9C-44A5-9C81-D4B2AB355EAE}"/>
                  </a:ext>
                </a:extLst>
              </p:cNvPr>
              <p:cNvSpPr/>
              <p:nvPr/>
            </p:nvSpPr>
            <p:spPr>
              <a:xfrm>
                <a:off x="6409426" y="1313975"/>
                <a:ext cx="1733910" cy="9806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00F2C64C-767B-4E0F-B1BC-9EB4806A1192}"/>
                  </a:ext>
                </a:extLst>
              </p:cNvPr>
              <p:cNvCxnSpPr/>
              <p:nvPr/>
            </p:nvCxnSpPr>
            <p:spPr>
              <a:xfrm>
                <a:off x="6409426" y="1566524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59D4CE86-F754-428B-AF92-CC1AB7505CDC}"/>
                  </a:ext>
                </a:extLst>
              </p:cNvPr>
              <p:cNvCxnSpPr/>
              <p:nvPr/>
            </p:nvCxnSpPr>
            <p:spPr>
              <a:xfrm>
                <a:off x="6409426" y="2012222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EBD10B25-D482-44D8-B8E3-1A9F9436F9D7}"/>
                  </a:ext>
                </a:extLst>
              </p:cNvPr>
              <p:cNvCxnSpPr/>
              <p:nvPr/>
            </p:nvCxnSpPr>
            <p:spPr>
              <a:xfrm flipV="1">
                <a:off x="6823494" y="1313975"/>
                <a:ext cx="0" cy="2525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766CEDDC-CE8F-4644-AE09-DD752985C62F}"/>
                  </a:ext>
                </a:extLst>
              </p:cNvPr>
              <p:cNvSpPr/>
              <p:nvPr/>
            </p:nvSpPr>
            <p:spPr>
              <a:xfrm>
                <a:off x="6409426" y="1566524"/>
                <a:ext cx="1733910" cy="445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666B422-3F21-4156-878C-B36BECE6C725}"/>
                </a:ext>
              </a:extLst>
            </p:cNvPr>
            <p:cNvSpPr txBox="1"/>
            <p:nvPr/>
          </p:nvSpPr>
          <p:spPr>
            <a:xfrm>
              <a:off x="5347645" y="298965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4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BD4470F-3EB0-4175-9ECE-1873055BF320}"/>
                </a:ext>
              </a:extLst>
            </p:cNvPr>
            <p:cNvSpPr txBox="1"/>
            <p:nvPr/>
          </p:nvSpPr>
          <p:spPr>
            <a:xfrm>
              <a:off x="5307874" y="3229779"/>
              <a:ext cx="1576245" cy="41549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050" dirty="0"/>
                <a:t>Transfer Customer Details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0EC8B4D-13D9-4CF3-997D-942426E86DF4}"/>
              </a:ext>
            </a:extLst>
          </p:cNvPr>
          <p:cNvGrpSpPr/>
          <p:nvPr/>
        </p:nvGrpSpPr>
        <p:grpSpPr>
          <a:xfrm>
            <a:off x="7593480" y="1578435"/>
            <a:ext cx="1576250" cy="859231"/>
            <a:chOff x="5307874" y="2989652"/>
            <a:chExt cx="1576250" cy="859231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48D529D5-9C06-4780-8238-C5C77C8194AD}"/>
                </a:ext>
              </a:extLst>
            </p:cNvPr>
            <p:cNvGrpSpPr/>
            <p:nvPr/>
          </p:nvGrpSpPr>
          <p:grpSpPr>
            <a:xfrm>
              <a:off x="5307874" y="3015037"/>
              <a:ext cx="1576250" cy="833846"/>
              <a:chOff x="6409426" y="1313975"/>
              <a:chExt cx="1733910" cy="980651"/>
            </a:xfrm>
          </p:grpSpPr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405E3C69-FAD4-47EF-B8C2-099B419222B0}"/>
                  </a:ext>
                </a:extLst>
              </p:cNvPr>
              <p:cNvSpPr/>
              <p:nvPr/>
            </p:nvSpPr>
            <p:spPr>
              <a:xfrm>
                <a:off x="6409426" y="1313975"/>
                <a:ext cx="1733910" cy="9806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636F4E62-29C3-42FB-A8CF-671ADB4CA01B}"/>
                  </a:ext>
                </a:extLst>
              </p:cNvPr>
              <p:cNvCxnSpPr/>
              <p:nvPr/>
            </p:nvCxnSpPr>
            <p:spPr>
              <a:xfrm>
                <a:off x="6409426" y="1566524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AA02B5A-A6BA-4BE4-A293-1F19A4586A1C}"/>
                  </a:ext>
                </a:extLst>
              </p:cNvPr>
              <p:cNvCxnSpPr/>
              <p:nvPr/>
            </p:nvCxnSpPr>
            <p:spPr>
              <a:xfrm>
                <a:off x="6409426" y="2012222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C6FA77FB-1320-49FB-B49B-724F47AB243D}"/>
                  </a:ext>
                </a:extLst>
              </p:cNvPr>
              <p:cNvCxnSpPr/>
              <p:nvPr/>
            </p:nvCxnSpPr>
            <p:spPr>
              <a:xfrm flipV="1">
                <a:off x="6823494" y="1313975"/>
                <a:ext cx="0" cy="2525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5A273266-42C1-419F-9021-B6FDA755DB87}"/>
                  </a:ext>
                </a:extLst>
              </p:cNvPr>
              <p:cNvSpPr/>
              <p:nvPr/>
            </p:nvSpPr>
            <p:spPr>
              <a:xfrm>
                <a:off x="6409426" y="1566524"/>
                <a:ext cx="1733910" cy="445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AB12DE11-12FE-42EC-82D6-E6613847C168}"/>
                </a:ext>
              </a:extLst>
            </p:cNvPr>
            <p:cNvSpPr txBox="1"/>
            <p:nvPr/>
          </p:nvSpPr>
          <p:spPr>
            <a:xfrm>
              <a:off x="5347645" y="298965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7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60E7C2E-67D2-49BC-8B76-D3D577DE6487}"/>
                </a:ext>
              </a:extLst>
            </p:cNvPr>
            <p:cNvSpPr txBox="1"/>
            <p:nvPr/>
          </p:nvSpPr>
          <p:spPr>
            <a:xfrm>
              <a:off x="5307874" y="3229779"/>
              <a:ext cx="1576245" cy="25391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050" dirty="0"/>
                <a:t>Send Customer Invoice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29D5664-C0BA-4EBF-A016-4FF9842E4E0D}"/>
              </a:ext>
            </a:extLst>
          </p:cNvPr>
          <p:cNvCxnSpPr>
            <a:cxnSpLocks/>
            <a:stCxn id="42" idx="0"/>
            <a:endCxn id="47" idx="2"/>
          </p:cNvCxnSpPr>
          <p:nvPr/>
        </p:nvCxnSpPr>
        <p:spPr>
          <a:xfrm flipV="1">
            <a:off x="6392565" y="5423563"/>
            <a:ext cx="0" cy="55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41429F-6D96-4BEB-A357-FFE82EEF625D}"/>
              </a:ext>
            </a:extLst>
          </p:cNvPr>
          <p:cNvCxnSpPr>
            <a:cxnSpLocks/>
            <a:stCxn id="46" idx="3"/>
            <a:endCxn id="100" idx="1"/>
          </p:cNvCxnSpPr>
          <p:nvPr/>
        </p:nvCxnSpPr>
        <p:spPr>
          <a:xfrm flipV="1">
            <a:off x="7180685" y="4931411"/>
            <a:ext cx="590964" cy="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B8428D-DDD9-47A9-9E3E-CE58B34D07ED}"/>
              </a:ext>
            </a:extLst>
          </p:cNvPr>
          <p:cNvCxnSpPr>
            <a:cxnSpLocks/>
            <a:stCxn id="101" idx="0"/>
            <a:endCxn id="27" idx="2"/>
          </p:cNvCxnSpPr>
          <p:nvPr/>
        </p:nvCxnSpPr>
        <p:spPr>
          <a:xfrm flipV="1">
            <a:off x="8559774" y="3760317"/>
            <a:ext cx="12662" cy="82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93C1D85-3E46-4CE1-BEF5-17C9D67DBCAC}"/>
              </a:ext>
            </a:extLst>
          </p:cNvPr>
          <p:cNvCxnSpPr>
            <a:stCxn id="47" idx="0"/>
            <a:endCxn id="137" idx="2"/>
          </p:cNvCxnSpPr>
          <p:nvPr/>
        </p:nvCxnSpPr>
        <p:spPr>
          <a:xfrm flipV="1">
            <a:off x="6392565" y="3812009"/>
            <a:ext cx="2915" cy="777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16C90BF-7AA2-4713-8F2C-8592D2C7C2F1}"/>
              </a:ext>
            </a:extLst>
          </p:cNvPr>
          <p:cNvCxnSpPr>
            <a:stCxn id="137" idx="0"/>
            <a:endCxn id="21" idx="2"/>
          </p:cNvCxnSpPr>
          <p:nvPr/>
        </p:nvCxnSpPr>
        <p:spPr>
          <a:xfrm flipH="1" flipV="1">
            <a:off x="6392562" y="2199247"/>
            <a:ext cx="2918" cy="77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4609E2A5-1A9A-48B3-92B7-835CE5A6B64A}"/>
              </a:ext>
            </a:extLst>
          </p:cNvPr>
          <p:cNvCxnSpPr>
            <a:cxnSpLocks/>
            <a:stCxn id="34" idx="1"/>
            <a:endCxn id="56" idx="2"/>
          </p:cNvCxnSpPr>
          <p:nvPr/>
        </p:nvCxnSpPr>
        <p:spPr>
          <a:xfrm rot="10800000" flipH="1">
            <a:off x="1121082" y="3271513"/>
            <a:ext cx="959162" cy="1659899"/>
          </a:xfrm>
          <a:prstGeom prst="bentConnector4">
            <a:avLst>
              <a:gd name="adj1" fmla="val -23833"/>
              <a:gd name="adj2" fmla="val 586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8573C20A-068D-4E2B-9969-E28BEC697D2D}"/>
              </a:ext>
            </a:extLst>
          </p:cNvPr>
          <p:cNvCxnSpPr>
            <a:cxnSpLocks/>
            <a:stCxn id="33" idx="0"/>
            <a:endCxn id="119" idx="2"/>
          </p:cNvCxnSpPr>
          <p:nvPr/>
        </p:nvCxnSpPr>
        <p:spPr>
          <a:xfrm rot="5400000" flipH="1" flipV="1">
            <a:off x="2412043" y="2768676"/>
            <a:ext cx="1371206" cy="2376878"/>
          </a:xfrm>
          <a:prstGeom prst="bentConnector3">
            <a:avLst>
              <a:gd name="adj1" fmla="val 267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1949481-A9C3-49CD-9C2F-76E5D7FA0F27}"/>
              </a:ext>
            </a:extLst>
          </p:cNvPr>
          <p:cNvCxnSpPr>
            <a:stCxn id="56" idx="0"/>
            <a:endCxn id="22" idx="2"/>
          </p:cNvCxnSpPr>
          <p:nvPr/>
        </p:nvCxnSpPr>
        <p:spPr>
          <a:xfrm flipH="1" flipV="1">
            <a:off x="2080241" y="1970296"/>
            <a:ext cx="3" cy="46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2945C879-0701-4385-82BF-CBB453AB6024}"/>
              </a:ext>
            </a:extLst>
          </p:cNvPr>
          <p:cNvCxnSpPr>
            <a:stCxn id="119" idx="0"/>
            <a:endCxn id="23" idx="2"/>
          </p:cNvCxnSpPr>
          <p:nvPr/>
        </p:nvCxnSpPr>
        <p:spPr>
          <a:xfrm flipV="1">
            <a:off x="4286085" y="1462262"/>
            <a:ext cx="1645" cy="97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0412FF0-2549-43C6-B8C1-D68DE13190E2}"/>
              </a:ext>
            </a:extLst>
          </p:cNvPr>
          <p:cNvGrpSpPr/>
          <p:nvPr/>
        </p:nvGrpSpPr>
        <p:grpSpPr>
          <a:xfrm>
            <a:off x="3338649" y="4564326"/>
            <a:ext cx="1576250" cy="859231"/>
            <a:chOff x="5307874" y="2989652"/>
            <a:chExt cx="1576250" cy="859231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5F2F2112-7A83-4A3F-A234-B4F5A7941D51}"/>
                </a:ext>
              </a:extLst>
            </p:cNvPr>
            <p:cNvGrpSpPr/>
            <p:nvPr/>
          </p:nvGrpSpPr>
          <p:grpSpPr>
            <a:xfrm>
              <a:off x="5307874" y="3015037"/>
              <a:ext cx="1576250" cy="833846"/>
              <a:chOff x="6409426" y="1313975"/>
              <a:chExt cx="1733910" cy="980651"/>
            </a:xfrm>
          </p:grpSpPr>
          <p:sp>
            <p:nvSpPr>
              <p:cNvPr id="168" name="Rectangle: Rounded Corners 167">
                <a:extLst>
                  <a:ext uri="{FF2B5EF4-FFF2-40B4-BE49-F238E27FC236}">
                    <a16:creationId xmlns:a16="http://schemas.microsoft.com/office/drawing/2014/main" id="{8649D63D-4649-467C-9BB5-E06994570F04}"/>
                  </a:ext>
                </a:extLst>
              </p:cNvPr>
              <p:cNvSpPr/>
              <p:nvPr/>
            </p:nvSpPr>
            <p:spPr>
              <a:xfrm>
                <a:off x="6409426" y="1313975"/>
                <a:ext cx="1733910" cy="9806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C655134-D01C-417A-9D76-E187581512F4}"/>
                  </a:ext>
                </a:extLst>
              </p:cNvPr>
              <p:cNvCxnSpPr/>
              <p:nvPr/>
            </p:nvCxnSpPr>
            <p:spPr>
              <a:xfrm>
                <a:off x="6409426" y="1566524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F7339A43-6F46-4D09-80C1-B0B3968B815B}"/>
                  </a:ext>
                </a:extLst>
              </p:cNvPr>
              <p:cNvCxnSpPr/>
              <p:nvPr/>
            </p:nvCxnSpPr>
            <p:spPr>
              <a:xfrm>
                <a:off x="6409426" y="2012222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5ABF8028-2C2A-49BB-8005-42F4BFD889BB}"/>
                  </a:ext>
                </a:extLst>
              </p:cNvPr>
              <p:cNvCxnSpPr/>
              <p:nvPr/>
            </p:nvCxnSpPr>
            <p:spPr>
              <a:xfrm flipV="1">
                <a:off x="6823494" y="1313975"/>
                <a:ext cx="0" cy="2525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21E02862-6A10-44C8-9B04-EECFD2795DB8}"/>
                  </a:ext>
                </a:extLst>
              </p:cNvPr>
              <p:cNvSpPr/>
              <p:nvPr/>
            </p:nvSpPr>
            <p:spPr>
              <a:xfrm>
                <a:off x="6409426" y="1566524"/>
                <a:ext cx="1733910" cy="445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EDC8152-BFBF-467B-BE4A-8CC355698E53}"/>
                </a:ext>
              </a:extLst>
            </p:cNvPr>
            <p:cNvSpPr txBox="1"/>
            <p:nvPr/>
          </p:nvSpPr>
          <p:spPr>
            <a:xfrm>
              <a:off x="5347645" y="298965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2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CC8C72B-667F-4F3C-AE05-A9DA356F6449}"/>
                </a:ext>
              </a:extLst>
            </p:cNvPr>
            <p:cNvSpPr txBox="1"/>
            <p:nvPr/>
          </p:nvSpPr>
          <p:spPr>
            <a:xfrm>
              <a:off x="5307874" y="3229779"/>
              <a:ext cx="1576245" cy="25391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050" dirty="0"/>
                <a:t>Add Booking</a:t>
              </a:r>
            </a:p>
          </p:txBody>
        </p:sp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8F1079B0-4A16-4314-ACBC-7049F0E0E5D6}"/>
              </a:ext>
            </a:extLst>
          </p:cNvPr>
          <p:cNvCxnSpPr>
            <a:cxnSpLocks/>
            <a:stCxn id="167" idx="1"/>
            <a:endCxn id="33" idx="3"/>
          </p:cNvCxnSpPr>
          <p:nvPr/>
        </p:nvCxnSpPr>
        <p:spPr>
          <a:xfrm flipH="1">
            <a:off x="2697332" y="4931411"/>
            <a:ext cx="641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E9D30F4-BC68-44F4-A78D-53BE86D921F3}"/>
              </a:ext>
            </a:extLst>
          </p:cNvPr>
          <p:cNvCxnSpPr>
            <a:stCxn id="46" idx="1"/>
            <a:endCxn id="167" idx="3"/>
          </p:cNvCxnSpPr>
          <p:nvPr/>
        </p:nvCxnSpPr>
        <p:spPr>
          <a:xfrm flipH="1" flipV="1">
            <a:off x="4914894" y="4931411"/>
            <a:ext cx="689546" cy="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18915FC-6477-4260-816F-7B19C05C50AD}"/>
              </a:ext>
            </a:extLst>
          </p:cNvPr>
          <p:cNvCxnSpPr>
            <a:cxnSpLocks/>
            <a:stCxn id="109" idx="3"/>
            <a:endCxn id="40" idx="1"/>
          </p:cNvCxnSpPr>
          <p:nvPr/>
        </p:nvCxnSpPr>
        <p:spPr>
          <a:xfrm>
            <a:off x="9169720" y="879583"/>
            <a:ext cx="958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6A4CE68E-92D9-4CB9-931F-8FBD0ADD2287}"/>
              </a:ext>
            </a:extLst>
          </p:cNvPr>
          <p:cNvCxnSpPr>
            <a:stCxn id="21" idx="3"/>
            <a:endCxn id="145" idx="1"/>
          </p:cNvCxnSpPr>
          <p:nvPr/>
        </p:nvCxnSpPr>
        <p:spPr>
          <a:xfrm flipV="1">
            <a:off x="7124082" y="1945520"/>
            <a:ext cx="469398" cy="1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C07FA21-EFAB-454C-B4F8-32EE470AA1AA}"/>
              </a:ext>
            </a:extLst>
          </p:cNvPr>
          <p:cNvCxnSpPr>
            <a:cxnSpLocks/>
            <a:stCxn id="145" idx="3"/>
            <a:endCxn id="42" idx="3"/>
          </p:cNvCxnSpPr>
          <p:nvPr/>
        </p:nvCxnSpPr>
        <p:spPr>
          <a:xfrm flipH="1">
            <a:off x="7124085" y="1945520"/>
            <a:ext cx="2045640" cy="4282046"/>
          </a:xfrm>
          <a:prstGeom prst="bentConnector3">
            <a:avLst>
              <a:gd name="adj1" fmla="val -270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5D6E898-B521-4A93-A779-2CF9BDE02548}"/>
              </a:ext>
            </a:extLst>
          </p:cNvPr>
          <p:cNvCxnSpPr>
            <a:stCxn id="21" idx="0"/>
            <a:endCxn id="109" idx="1"/>
          </p:cNvCxnSpPr>
          <p:nvPr/>
        </p:nvCxnSpPr>
        <p:spPr>
          <a:xfrm rot="5400000" flipH="1" flipV="1">
            <a:off x="6585735" y="686411"/>
            <a:ext cx="814567" cy="12009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951E37-FEC1-48F4-9559-6AABCE153755}"/>
              </a:ext>
            </a:extLst>
          </p:cNvPr>
          <p:cNvGrpSpPr/>
          <p:nvPr/>
        </p:nvGrpSpPr>
        <p:grpSpPr>
          <a:xfrm>
            <a:off x="10184652" y="3833994"/>
            <a:ext cx="1463040" cy="505097"/>
            <a:chOff x="10184652" y="4941572"/>
            <a:chExt cx="1463040" cy="505097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63664D8-5C4D-405D-92F2-EA0D14F6B824}"/>
                </a:ext>
              </a:extLst>
            </p:cNvPr>
            <p:cNvSpPr/>
            <p:nvPr/>
          </p:nvSpPr>
          <p:spPr>
            <a:xfrm>
              <a:off x="10184652" y="4941572"/>
              <a:ext cx="1463040" cy="5050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Customer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FB62E27-76D8-40E7-98DC-ABCAABF55F72}"/>
                </a:ext>
              </a:extLst>
            </p:cNvPr>
            <p:cNvCxnSpPr/>
            <p:nvPr/>
          </p:nvCxnSpPr>
          <p:spPr>
            <a:xfrm flipH="1">
              <a:off x="10184652" y="4941572"/>
              <a:ext cx="259207" cy="3924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938BCAA-101C-43ED-866D-A8919A99AABA}"/>
              </a:ext>
            </a:extLst>
          </p:cNvPr>
          <p:cNvCxnSpPr>
            <a:stCxn id="23" idx="1"/>
            <a:endCxn id="127" idx="1"/>
          </p:cNvCxnSpPr>
          <p:nvPr/>
        </p:nvCxnSpPr>
        <p:spPr>
          <a:xfrm rot="10800000" flipV="1">
            <a:off x="2466852" y="1209713"/>
            <a:ext cx="1089359" cy="4996079"/>
          </a:xfrm>
          <a:prstGeom prst="bentConnector3">
            <a:avLst>
              <a:gd name="adj1" fmla="val 2862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5B60B64-FEAD-4EBB-A014-0BE7BF84EC74}"/>
              </a:ext>
            </a:extLst>
          </p:cNvPr>
          <p:cNvCxnSpPr>
            <a:cxnSpLocks/>
            <a:stCxn id="39" idx="2"/>
            <a:endCxn id="74" idx="0"/>
          </p:cNvCxnSpPr>
          <p:nvPr/>
        </p:nvCxnSpPr>
        <p:spPr>
          <a:xfrm>
            <a:off x="10916175" y="1168276"/>
            <a:ext cx="0" cy="74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ECD3CD7-85AF-414F-94E8-48D7FB2FCF6D}"/>
              </a:ext>
            </a:extLst>
          </p:cNvPr>
          <p:cNvCxnSpPr>
            <a:stCxn id="74" idx="2"/>
            <a:endCxn id="151" idx="0"/>
          </p:cNvCxnSpPr>
          <p:nvPr/>
        </p:nvCxnSpPr>
        <p:spPr>
          <a:xfrm flipH="1">
            <a:off x="10916172" y="2745443"/>
            <a:ext cx="3" cy="108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6F57CDF-A18D-4D84-9739-F4FBC893CE7E}"/>
              </a:ext>
            </a:extLst>
          </p:cNvPr>
          <p:cNvCxnSpPr>
            <a:stCxn id="127" idx="3"/>
            <a:endCxn id="42" idx="1"/>
          </p:cNvCxnSpPr>
          <p:nvPr/>
        </p:nvCxnSpPr>
        <p:spPr>
          <a:xfrm>
            <a:off x="4043096" y="6205793"/>
            <a:ext cx="1617949" cy="2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68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CD738C8-3049-4724-A6ED-F38CF9E3A28A}"/>
              </a:ext>
            </a:extLst>
          </p:cNvPr>
          <p:cNvSpPr txBox="1"/>
          <p:nvPr/>
        </p:nvSpPr>
        <p:spPr>
          <a:xfrm>
            <a:off x="336430" y="112143"/>
            <a:ext cx="409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Level 2 DFD (Process 1 – Process Booking)</a:t>
            </a:r>
          </a:p>
        </p:txBody>
      </p:sp>
    </p:spTree>
    <p:extLst>
      <p:ext uri="{BB962C8B-B14F-4D97-AF65-F5344CB8AC3E}">
        <p14:creationId xmlns:p14="http://schemas.microsoft.com/office/powerpoint/2010/main" val="294687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130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Sheldon, Dylan</dc:creator>
  <cp:lastModifiedBy>Sheldon, Dylan</cp:lastModifiedBy>
  <cp:revision>82</cp:revision>
  <dcterms:created xsi:type="dcterms:W3CDTF">2022-03-24T14:58:08Z</dcterms:created>
  <dcterms:modified xsi:type="dcterms:W3CDTF">2022-04-14T20:37:27Z</dcterms:modified>
</cp:coreProperties>
</file>