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" y="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929870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  <a:endParaRPr lang="en-US" sz="1200" dirty="0"/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351170" y="1746081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E492CD-8A9A-F83D-A247-A8ED78D442CE}"/>
              </a:ext>
            </a:extLst>
          </p:cNvPr>
          <p:cNvCxnSpPr/>
          <p:nvPr/>
        </p:nvCxnSpPr>
        <p:spPr bwMode="auto">
          <a:xfrm>
            <a:off x="6079450" y="2814131"/>
            <a:ext cx="4181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0">
            <a:extLst>
              <a:ext uri="{FF2B5EF4-FFF2-40B4-BE49-F238E27FC236}">
                <a16:creationId xmlns:a16="http://schemas.microsoft.com/office/drawing/2014/main" id="{4EAC720D-D0AA-8B74-76F7-3FC22385C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690" y="270341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0F955F-A4C6-D34A-4558-12AA64BA2BE1}"/>
              </a:ext>
            </a:extLst>
          </p:cNvPr>
          <p:cNvCxnSpPr/>
          <p:nvPr/>
        </p:nvCxnSpPr>
        <p:spPr bwMode="auto">
          <a:xfrm>
            <a:off x="6080682" y="4184396"/>
            <a:ext cx="4181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8950611-8BAC-C849-534E-8B2BE247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922" y="4073681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49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75127B-397B-3CCB-09BA-7C12C8B7BFEE}"/>
              </a:ext>
            </a:extLst>
          </p:cNvPr>
          <p:cNvCxnSpPr/>
          <p:nvPr/>
        </p:nvCxnSpPr>
        <p:spPr bwMode="auto">
          <a:xfrm>
            <a:off x="6080682" y="3039602"/>
            <a:ext cx="4181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0">
            <a:extLst>
              <a:ext uri="{FF2B5EF4-FFF2-40B4-BE49-F238E27FC236}">
                <a16:creationId xmlns:a16="http://schemas.microsoft.com/office/drawing/2014/main" id="{FF5C5E6C-0A40-1F88-CEE0-AC2D3923F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922" y="2928887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49                             4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2.  Fill in the table based on exercise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B0345-EE2D-D9F0-637E-40BA63813AE5}"/>
              </a:ext>
            </a:extLst>
          </p:cNvPr>
          <p:cNvSpPr txBox="1"/>
          <p:nvPr/>
        </p:nvSpPr>
        <p:spPr>
          <a:xfrm>
            <a:off x="5187369" y="27650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83732-C342-253B-74D1-E7EA457BF6EB}"/>
              </a:ext>
            </a:extLst>
          </p:cNvPr>
          <p:cNvSpPr txBox="1"/>
          <p:nvPr/>
        </p:nvSpPr>
        <p:spPr>
          <a:xfrm>
            <a:off x="3783419" y="319507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923AC-B3FF-550B-E3B7-7DD02F9B4C14}"/>
              </a:ext>
            </a:extLst>
          </p:cNvPr>
          <p:cNvSpPr txBox="1"/>
          <p:nvPr/>
        </p:nvSpPr>
        <p:spPr>
          <a:xfrm>
            <a:off x="5248827" y="319507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265C5-0B8E-C63E-839C-688CDDF9C4A1}"/>
              </a:ext>
            </a:extLst>
          </p:cNvPr>
          <p:cNvSpPr txBox="1"/>
          <p:nvPr/>
        </p:nvSpPr>
        <p:spPr>
          <a:xfrm>
            <a:off x="3843034" y="36890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1F45D-353D-918B-A5D9-1915E4AFC28E}"/>
              </a:ext>
            </a:extLst>
          </p:cNvPr>
          <p:cNvSpPr txBox="1"/>
          <p:nvPr/>
        </p:nvSpPr>
        <p:spPr>
          <a:xfrm>
            <a:off x="5279735" y="36890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87A48-52E0-8222-8938-41ECC5624BD4}"/>
              </a:ext>
            </a:extLst>
          </p:cNvPr>
          <p:cNvSpPr txBox="1"/>
          <p:nvPr/>
        </p:nvSpPr>
        <p:spPr>
          <a:xfrm>
            <a:off x="5290936" y="41887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E0121-F8C1-36DD-6E6B-BA98101C06A7}"/>
              </a:ext>
            </a:extLst>
          </p:cNvPr>
          <p:cNvSpPr txBox="1"/>
          <p:nvPr/>
        </p:nvSpPr>
        <p:spPr>
          <a:xfrm>
            <a:off x="3774467" y="466925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2F74E-A3B0-6550-2A74-B47A1FA1D450}"/>
              </a:ext>
            </a:extLst>
          </p:cNvPr>
          <p:cNvSpPr txBox="1"/>
          <p:nvPr/>
        </p:nvSpPr>
        <p:spPr>
          <a:xfrm>
            <a:off x="5336077" y="467839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E69484-4238-1955-200F-9C28DD80A783}"/>
              </a:ext>
            </a:extLst>
          </p:cNvPr>
          <p:cNvSpPr txBox="1"/>
          <p:nvPr/>
        </p:nvSpPr>
        <p:spPr>
          <a:xfrm>
            <a:off x="5396055" y="52671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253</Words>
  <Application>Microsoft Office PowerPoint</Application>
  <PresentationFormat>On-screen Show (4:3)</PresentationFormat>
  <Paragraphs>91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Samuella Helha</cp:lastModifiedBy>
  <cp:revision>58</cp:revision>
  <cp:lastPrinted>2015-10-07T21:36:22Z</cp:lastPrinted>
  <dcterms:created xsi:type="dcterms:W3CDTF">2003-12-08T11:02:30Z</dcterms:created>
  <dcterms:modified xsi:type="dcterms:W3CDTF">2025-03-08T03:32:48Z</dcterms:modified>
</cp:coreProperties>
</file>