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DD880-FC24-4B63-BB5C-4C5BD242A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6008F-52F4-4951-A7BF-410C2CAB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B9B3-8C91-4C1B-8AF7-F79E7C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51AB0-129D-4A62-BE6B-E074CB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72162-CCC3-4677-A65F-C665E97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83EC-91A6-4669-81CE-7ABC1966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779E1-DDF2-4775-A3D5-A82D39FF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76147-255E-4463-B307-15C73077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9F6FB-5BD0-47FA-B9B9-2F21F8BF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23B24-ECF7-435C-8A30-2F763F6C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7ECF6-36FD-4945-B705-07E85372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8B452-B923-49D7-A37E-9828129C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8264-D6BF-42CD-810F-6F31501E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E26C5-2D45-4B9A-9D1E-50553DE2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292FA-4A36-477D-8873-5507B2B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2B7C-30B4-4BE7-9AE5-BD7C2F6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82237-E283-4FE5-A739-40A1C55E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5EFAA-8E81-4D49-BB21-E95B9BA2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4B15B-1ACF-45F0-A6C2-F757DDF3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3ABA1-82E0-435D-8AC6-8B36598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2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FBC0B-1757-47E6-8AD5-F41AA6F5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C271E-37B1-492C-B020-CC853466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F860-D951-498F-B979-EB6E3F5E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39515-528D-473C-B997-9DAFB4E3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9099-9544-44A9-B408-63C814F9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E14B-E256-4F14-AE32-671C0C45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C4B1E-464D-4FE0-BF76-B5EF5A253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F22B8-CBE8-4C84-A01B-0C91200B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49EFF-277E-4891-9A0B-CABDBFFC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E761E-B3E1-4CF2-A9D6-6061E7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C0FA8-23BC-46D7-95F5-20EEAD2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2A33B-16CB-4C6B-854D-850B0330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6E7D-E6D6-46F5-96C5-BBB1D575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24DC8-A1ED-4767-92F1-572797C3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915F2-95AD-4FC5-9A37-4D63BA96C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07DC9-A0CB-4ED5-8A27-141268540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8AF49-2FF4-4008-A5EC-0537C057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CD7356-07AC-4506-B9A2-3E25DA79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0088D-CBC4-4C89-BB81-E8406C83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8633-89B5-476F-9E24-6283684D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98A68-927F-42CD-BC02-56495131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26B3E-CC2D-4826-9276-46FF43D2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C2B3-32F2-4E99-952B-A31F923E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FF1AD-EDD7-4290-90D9-1DD85211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9DCFF9-9945-4896-85D8-C9236B79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A2505-780C-407F-9177-45451242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F329-56D7-4751-A816-EDF2D9CB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043CE-F9A0-4D95-A9E3-2BE29D84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E0882-C997-493D-BD69-00A71A14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21D19-7038-4D71-BECD-78E18919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64849-E68E-43A6-9E3D-303A5CCA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A4BA5-30C9-4928-88F6-7097EB5F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CAF5E-9E04-44EC-A35B-C95A349B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C05FD-6A3E-4523-901F-9B54F509C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DE282-BA67-4D6C-BD03-483C8CEC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AEB30-EB97-4804-9659-B4CB8DC1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D746D-9AA4-403C-A457-E089C490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31528-CF94-4374-ACFB-FACBC0B5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CBE1B8-9FFA-42BF-B1BA-38FA65B1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97F79-8C65-4FD8-B38E-06F3E64C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0AAC6-9312-49F8-868E-274EBD995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87A3-2896-459C-868B-E61472CC0D5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B3476-DF7D-410E-A42B-0D54760D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6D428-07EC-4470-BC61-AEE78A241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6E51-7486-4A65-9F3A-3A0AC62F5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7F5691D-D5ED-4EFB-B331-A518D659F391}"/>
              </a:ext>
            </a:extLst>
          </p:cNvPr>
          <p:cNvGrpSpPr/>
          <p:nvPr/>
        </p:nvGrpSpPr>
        <p:grpSpPr>
          <a:xfrm>
            <a:off x="1227303" y="642333"/>
            <a:ext cx="8847262" cy="2786667"/>
            <a:chOff x="1158386" y="1601537"/>
            <a:chExt cx="8847262" cy="278666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09654F-A436-4AB6-A6CE-BCDEA1E903E9}"/>
                </a:ext>
              </a:extLst>
            </p:cNvPr>
            <p:cNvSpPr/>
            <p:nvPr/>
          </p:nvSpPr>
          <p:spPr>
            <a:xfrm>
              <a:off x="1158386" y="1601537"/>
              <a:ext cx="1758462" cy="606885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网站开发分析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F06D96-7AA5-42F9-939D-BEE68C6923C0}"/>
                </a:ext>
              </a:extLst>
            </p:cNvPr>
            <p:cNvSpPr/>
            <p:nvPr/>
          </p:nvSpPr>
          <p:spPr>
            <a:xfrm>
              <a:off x="3567479" y="1601537"/>
              <a:ext cx="1758462" cy="606885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网站开发设计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6E84D6-7AE8-4F3C-A1C1-1358DEC5837D}"/>
                </a:ext>
              </a:extLst>
            </p:cNvPr>
            <p:cNvSpPr/>
            <p:nvPr/>
          </p:nvSpPr>
          <p:spPr>
            <a:xfrm>
              <a:off x="5838093" y="1601537"/>
              <a:ext cx="1758462" cy="606885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网站代码实现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EEEFB5-4398-418D-A191-0E7C6C660AAD}"/>
                </a:ext>
              </a:extLst>
            </p:cNvPr>
            <p:cNvSpPr/>
            <p:nvPr/>
          </p:nvSpPr>
          <p:spPr>
            <a:xfrm>
              <a:off x="8247186" y="1601537"/>
              <a:ext cx="1758462" cy="606885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网站测试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A16243-30E7-474E-B1C4-DBC9E046F4DF}"/>
                </a:ext>
              </a:extLst>
            </p:cNvPr>
            <p:cNvSpPr/>
            <p:nvPr/>
          </p:nvSpPr>
          <p:spPr>
            <a:xfrm>
              <a:off x="1978270" y="2610259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需求分析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ECF4C2-5A4F-420F-9181-AFF8A60AF07C}"/>
                </a:ext>
              </a:extLst>
            </p:cNvPr>
            <p:cNvSpPr/>
            <p:nvPr/>
          </p:nvSpPr>
          <p:spPr>
            <a:xfrm>
              <a:off x="1978270" y="3114998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可行性分析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E75F16-C89F-4068-8577-5AE6F950B9F3}"/>
                </a:ext>
              </a:extLst>
            </p:cNvPr>
            <p:cNvSpPr/>
            <p:nvPr/>
          </p:nvSpPr>
          <p:spPr>
            <a:xfrm>
              <a:off x="1978270" y="3609442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系统规划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7F768-D3B9-4D42-BFD0-8E5E821A33C6}"/>
                </a:ext>
              </a:extLst>
            </p:cNvPr>
            <p:cNvSpPr/>
            <p:nvPr/>
          </p:nvSpPr>
          <p:spPr>
            <a:xfrm>
              <a:off x="4566139" y="2610259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架构设计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85F6C1-10BB-4EA8-A947-3EFBA01E2C21}"/>
                </a:ext>
              </a:extLst>
            </p:cNvPr>
            <p:cNvSpPr/>
            <p:nvPr/>
          </p:nvSpPr>
          <p:spPr>
            <a:xfrm>
              <a:off x="4566139" y="3079797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UI</a:t>
              </a:r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形象设计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00F133-5FDA-40D3-BCA4-33B1DCD5C1E2}"/>
                </a:ext>
              </a:extLst>
            </p:cNvPr>
            <p:cNvSpPr/>
            <p:nvPr/>
          </p:nvSpPr>
          <p:spPr>
            <a:xfrm>
              <a:off x="4566139" y="3549335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功能模块设计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289B23-0664-4A10-8B67-EF0FF0CA3680}"/>
                </a:ext>
              </a:extLst>
            </p:cNvPr>
            <p:cNvSpPr/>
            <p:nvPr/>
          </p:nvSpPr>
          <p:spPr>
            <a:xfrm>
              <a:off x="4566139" y="4018872"/>
              <a:ext cx="1670538" cy="369332"/>
            </a:xfrm>
            <a:prstGeom prst="rect">
              <a:avLst/>
            </a:prstGeom>
            <a:noFill/>
            <a:ln>
              <a:solidFill>
                <a:srgbClr val="0D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D94FF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数据库设计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B2DE67A-6BBF-4551-8651-8E6C12DB332B}"/>
                </a:ext>
              </a:extLst>
            </p:cNvPr>
            <p:cNvCxnSpPr>
              <a:cxnSpLocks/>
            </p:cNvCxnSpPr>
            <p:nvPr/>
          </p:nvCxnSpPr>
          <p:spPr>
            <a:xfrm>
              <a:off x="2916848" y="1904979"/>
              <a:ext cx="650631" cy="0"/>
            </a:xfrm>
            <a:prstGeom prst="straightConnector1">
              <a:avLst/>
            </a:prstGeom>
            <a:ln w="9525">
              <a:solidFill>
                <a:srgbClr val="0D9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783B939-C9E6-40C4-8ADD-D96A51D2F90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41" y="1904979"/>
              <a:ext cx="512152" cy="0"/>
            </a:xfrm>
            <a:prstGeom prst="straightConnector1">
              <a:avLst/>
            </a:prstGeom>
            <a:ln w="9525">
              <a:solidFill>
                <a:srgbClr val="0D9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216F68A-30E7-4C3D-ACD4-A7247BE09F0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555" y="1904979"/>
              <a:ext cx="650631" cy="0"/>
            </a:xfrm>
            <a:prstGeom prst="straightConnector1">
              <a:avLst/>
            </a:prstGeom>
            <a:ln w="9525">
              <a:solidFill>
                <a:srgbClr val="0D9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4C8CF8C-59E1-4818-B8A4-F03A6644072F}"/>
                </a:ext>
              </a:extLst>
            </p:cNvPr>
            <p:cNvGrpSpPr/>
            <p:nvPr/>
          </p:nvGrpSpPr>
          <p:grpSpPr>
            <a:xfrm>
              <a:off x="1737360" y="2208422"/>
              <a:ext cx="240910" cy="1624438"/>
              <a:chOff x="1737360" y="2208422"/>
              <a:chExt cx="240910" cy="1624438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ACA3E44-588F-4203-A820-EBFCCDC33B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0" y="3299664"/>
                <a:ext cx="240910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8F42CD6-ED7E-4D6A-8883-ADF022415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0" y="2794925"/>
                <a:ext cx="240910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8986E27-9A0D-4E87-A760-1505C9A360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0" y="3831245"/>
                <a:ext cx="240910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4DE54A9-E8F2-4A47-8025-7F9197897E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360" y="2208422"/>
                <a:ext cx="0" cy="1624438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5C6BF16-E458-4BDA-BE96-9D4FA0157E3C}"/>
                </a:ext>
              </a:extLst>
            </p:cNvPr>
            <p:cNvGrpSpPr/>
            <p:nvPr/>
          </p:nvGrpSpPr>
          <p:grpSpPr>
            <a:xfrm>
              <a:off x="4297680" y="2208422"/>
              <a:ext cx="268459" cy="1995116"/>
              <a:chOff x="4297680" y="2208422"/>
              <a:chExt cx="268459" cy="1995116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7D4E60C-3371-48CC-9206-C52C5CB32D6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297680" y="4203538"/>
                <a:ext cx="268459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3403AF4-543C-48E7-874E-DDE6B4B30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7680" y="3740242"/>
                <a:ext cx="268459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B5E0077-BDCB-4D10-8600-28D7D0294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7680" y="3284770"/>
                <a:ext cx="268459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7422C82-E774-4B2E-AD85-BBB9ECB8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7680" y="2794925"/>
                <a:ext cx="268459" cy="0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C1835BE-FE26-492D-B2D5-1985C91E127B}"/>
                  </a:ext>
                </a:extLst>
              </p:cNvPr>
              <p:cNvCxnSpPr/>
              <p:nvPr/>
            </p:nvCxnSpPr>
            <p:spPr>
              <a:xfrm flipV="1">
                <a:off x="4297680" y="2208422"/>
                <a:ext cx="0" cy="1995116"/>
              </a:xfrm>
              <a:prstGeom prst="line">
                <a:avLst/>
              </a:prstGeom>
              <a:ln w="9525">
                <a:solidFill>
                  <a:srgbClr val="0D9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1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9A9BFE-E208-4349-A2FC-18AC0414FCCB}"/>
              </a:ext>
            </a:extLst>
          </p:cNvPr>
          <p:cNvGrpSpPr/>
          <p:nvPr/>
        </p:nvGrpSpPr>
        <p:grpSpPr>
          <a:xfrm>
            <a:off x="896422" y="1071112"/>
            <a:ext cx="9863018" cy="4728091"/>
            <a:chOff x="896422" y="1071112"/>
            <a:chExt cx="9863018" cy="47280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C749FFA-DD34-45FC-A1D1-F654F023747F}"/>
                </a:ext>
              </a:extLst>
            </p:cNvPr>
            <p:cNvSpPr/>
            <p:nvPr/>
          </p:nvSpPr>
          <p:spPr>
            <a:xfrm>
              <a:off x="896422" y="1071112"/>
              <a:ext cx="2141414" cy="4715775"/>
            </a:xfrm>
            <a:prstGeom prst="roundRect">
              <a:avLst/>
            </a:prstGeom>
            <a:solidFill>
              <a:srgbClr val="ED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46AE984-E0A8-46FD-B05D-ACF7E610BF4F}"/>
                </a:ext>
              </a:extLst>
            </p:cNvPr>
            <p:cNvSpPr/>
            <p:nvPr/>
          </p:nvSpPr>
          <p:spPr>
            <a:xfrm>
              <a:off x="3344982" y="1083428"/>
              <a:ext cx="7414458" cy="4715775"/>
            </a:xfrm>
            <a:prstGeom prst="roundRect">
              <a:avLst/>
            </a:prstGeom>
            <a:solidFill>
              <a:srgbClr val="ED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9F677CF-ECC0-40FD-B5B7-752AFA1DDB51}"/>
                </a:ext>
              </a:extLst>
            </p:cNvPr>
            <p:cNvGrpSpPr/>
            <p:nvPr/>
          </p:nvGrpSpPr>
          <p:grpSpPr>
            <a:xfrm>
              <a:off x="896422" y="1166614"/>
              <a:ext cx="9446458" cy="369332"/>
              <a:chOff x="896422" y="1288534"/>
              <a:chExt cx="9446458" cy="36933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2D08D77-CA6D-4BE4-BA07-68F40F2E405C}"/>
                  </a:ext>
                </a:extLst>
              </p:cNvPr>
              <p:cNvSpPr txBox="1"/>
              <p:nvPr/>
            </p:nvSpPr>
            <p:spPr>
              <a:xfrm>
                <a:off x="896422" y="1288534"/>
                <a:ext cx="214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CC3C556-FE90-4D7E-8E7C-968E946CF969}"/>
                  </a:ext>
                </a:extLst>
              </p:cNvPr>
              <p:cNvSpPr txBox="1"/>
              <p:nvPr/>
            </p:nvSpPr>
            <p:spPr>
              <a:xfrm>
                <a:off x="9357360" y="1288534"/>
                <a:ext cx="98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BC45B0-472E-45B6-9C01-EBB91118EF93}"/>
                </a:ext>
              </a:extLst>
            </p:cNvPr>
            <p:cNvSpPr txBox="1"/>
            <p:nvPr/>
          </p:nvSpPr>
          <p:spPr>
            <a:xfrm>
              <a:off x="1311121" y="4563061"/>
              <a:ext cx="1391921" cy="919401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获取响应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浏览器渲染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193C8D-6EFF-4BBC-9F72-3B860CDD2821}"/>
                </a:ext>
              </a:extLst>
            </p:cNvPr>
            <p:cNvSpPr txBox="1"/>
            <p:nvPr/>
          </p:nvSpPr>
          <p:spPr>
            <a:xfrm>
              <a:off x="4034684" y="2952166"/>
              <a:ext cx="3179151" cy="646986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接收请求，处理结果，返回响应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7757D9-3E27-482E-A107-F0713299A823}"/>
                </a:ext>
              </a:extLst>
            </p:cNvPr>
            <p:cNvSpPr txBox="1"/>
            <p:nvPr/>
          </p:nvSpPr>
          <p:spPr>
            <a:xfrm>
              <a:off x="4059504" y="4532878"/>
              <a:ext cx="3154331" cy="868323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Templates</a:t>
              </a:r>
            </a:p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5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5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编写模板语言代码</a:t>
              </a:r>
              <a:endPara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867031-CB99-47B0-BA7E-945C1154ACF2}"/>
                </a:ext>
              </a:extLst>
            </p:cNvPr>
            <p:cNvSpPr txBox="1"/>
            <p:nvPr/>
          </p:nvSpPr>
          <p:spPr>
            <a:xfrm>
              <a:off x="8291145" y="2952166"/>
              <a:ext cx="2274670" cy="646986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同关系型数据库交互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B673594-4828-4587-9765-056FBAFB7381}"/>
                </a:ext>
              </a:extLst>
            </p:cNvPr>
            <p:cNvGrpSpPr/>
            <p:nvPr/>
          </p:nvGrpSpPr>
          <p:grpSpPr>
            <a:xfrm>
              <a:off x="8904077" y="4545608"/>
              <a:ext cx="1295133" cy="1041808"/>
              <a:chOff x="8381839" y="4431339"/>
              <a:chExt cx="1295133" cy="1041808"/>
            </a:xfrm>
            <a:solidFill>
              <a:srgbClr val="F38274"/>
            </a:solidFill>
          </p:grpSpPr>
          <p:grpSp>
            <p:nvGrpSpPr>
              <p:cNvPr id="32" name="Group 52">
                <a:extLst>
                  <a:ext uri="{FF2B5EF4-FFF2-40B4-BE49-F238E27FC236}">
                    <a16:creationId xmlns:a16="http://schemas.microsoft.com/office/drawing/2014/main" id="{DF9811A3-58DE-4773-9674-80AC5F0508FB}"/>
                  </a:ext>
                </a:extLst>
              </p:cNvPr>
              <p:cNvGrpSpPr/>
              <p:nvPr/>
            </p:nvGrpSpPr>
            <p:grpSpPr>
              <a:xfrm>
                <a:off x="8634092" y="4431339"/>
                <a:ext cx="708055" cy="646986"/>
                <a:chOff x="9096883" y="3078832"/>
                <a:chExt cx="512351" cy="430659"/>
              </a:xfrm>
              <a:grpFill/>
            </p:grpSpPr>
            <p:sp>
              <p:nvSpPr>
                <p:cNvPr id="34" name="AutoShape 48">
                  <a:extLst>
                    <a:ext uri="{FF2B5EF4-FFF2-40B4-BE49-F238E27FC236}">
                      <a16:creationId xmlns:a16="http://schemas.microsoft.com/office/drawing/2014/main" id="{43B13CDE-710D-4904-A128-9FF35C7E3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6883" y="3078832"/>
                  <a:ext cx="471897" cy="43065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7425"/>
                      </a:moveTo>
                      <a:cubicBezTo>
                        <a:pt x="5687" y="7425"/>
                        <a:pt x="1542" y="6064"/>
                        <a:pt x="1542" y="4387"/>
                      </a:cubicBezTo>
                      <a:cubicBezTo>
                        <a:pt x="1542" y="2709"/>
                        <a:pt x="5687" y="1350"/>
                        <a:pt x="10800" y="1350"/>
                      </a:cubicBezTo>
                      <a:cubicBezTo>
                        <a:pt x="15912" y="1350"/>
                        <a:pt x="20057" y="2709"/>
                        <a:pt x="20057" y="4387"/>
                      </a:cubicBezTo>
                      <a:cubicBezTo>
                        <a:pt x="20057" y="6064"/>
                        <a:pt x="15912" y="7425"/>
                        <a:pt x="10800" y="7425"/>
                      </a:cubicBezTo>
                      <a:moveTo>
                        <a:pt x="20057" y="9112"/>
                      </a:moveTo>
                      <a:lnTo>
                        <a:pt x="20054" y="9112"/>
                      </a:lnTo>
                      <a:cubicBezTo>
                        <a:pt x="20054" y="9119"/>
                        <a:pt x="20057" y="9127"/>
                        <a:pt x="20057" y="9133"/>
                      </a:cubicBezTo>
                      <a:cubicBezTo>
                        <a:pt x="20057" y="10800"/>
                        <a:pt x="15912" y="12150"/>
                        <a:pt x="10800" y="12150"/>
                      </a:cubicBezTo>
                      <a:cubicBezTo>
                        <a:pt x="5687" y="12150"/>
                        <a:pt x="1542" y="10800"/>
                        <a:pt x="1542" y="9133"/>
                      </a:cubicBezTo>
                      <a:cubicBezTo>
                        <a:pt x="1542" y="9127"/>
                        <a:pt x="1545" y="9119"/>
                        <a:pt x="1545" y="9112"/>
                      </a:cubicBezTo>
                      <a:lnTo>
                        <a:pt x="1542" y="9112"/>
                      </a:lnTo>
                      <a:lnTo>
                        <a:pt x="1542" y="6793"/>
                      </a:lnTo>
                      <a:cubicBezTo>
                        <a:pt x="3564" y="8140"/>
                        <a:pt x="7271" y="8774"/>
                        <a:pt x="10800" y="8774"/>
                      </a:cubicBezTo>
                      <a:cubicBezTo>
                        <a:pt x="14328" y="8774"/>
                        <a:pt x="18035" y="8140"/>
                        <a:pt x="20057" y="6793"/>
                      </a:cubicBezTo>
                      <a:cubicBezTo>
                        <a:pt x="20057" y="6793"/>
                        <a:pt x="20057" y="9112"/>
                        <a:pt x="20057" y="9112"/>
                      </a:cubicBezTo>
                      <a:close/>
                      <a:moveTo>
                        <a:pt x="20057" y="13162"/>
                      </a:moveTo>
                      <a:lnTo>
                        <a:pt x="20054" y="13162"/>
                      </a:lnTo>
                      <a:cubicBezTo>
                        <a:pt x="20054" y="13169"/>
                        <a:pt x="20057" y="13177"/>
                        <a:pt x="20057" y="13183"/>
                      </a:cubicBezTo>
                      <a:cubicBezTo>
                        <a:pt x="20057" y="14850"/>
                        <a:pt x="15912" y="16200"/>
                        <a:pt x="10800" y="16200"/>
                      </a:cubicBezTo>
                      <a:cubicBezTo>
                        <a:pt x="5687" y="16200"/>
                        <a:pt x="1542" y="14850"/>
                        <a:pt x="1542" y="13183"/>
                      </a:cubicBezTo>
                      <a:cubicBezTo>
                        <a:pt x="1542" y="13177"/>
                        <a:pt x="1545" y="13169"/>
                        <a:pt x="1545" y="13162"/>
                      </a:cubicBezTo>
                      <a:lnTo>
                        <a:pt x="1542" y="13162"/>
                      </a:lnTo>
                      <a:lnTo>
                        <a:pt x="1542" y="10640"/>
                      </a:lnTo>
                      <a:cubicBezTo>
                        <a:pt x="3136" y="12077"/>
                        <a:pt x="6982" y="12825"/>
                        <a:pt x="10800" y="12825"/>
                      </a:cubicBezTo>
                      <a:cubicBezTo>
                        <a:pt x="14617" y="12825"/>
                        <a:pt x="18463" y="12077"/>
                        <a:pt x="20057" y="10640"/>
                      </a:cubicBezTo>
                      <a:cubicBezTo>
                        <a:pt x="20057" y="10640"/>
                        <a:pt x="20057" y="13162"/>
                        <a:pt x="20057" y="13162"/>
                      </a:cubicBezTo>
                      <a:close/>
                      <a:moveTo>
                        <a:pt x="20057" y="17212"/>
                      </a:moveTo>
                      <a:cubicBezTo>
                        <a:pt x="20057" y="18889"/>
                        <a:pt x="15912" y="20249"/>
                        <a:pt x="10800" y="20249"/>
                      </a:cubicBezTo>
                      <a:cubicBezTo>
                        <a:pt x="5687" y="20249"/>
                        <a:pt x="1542" y="18889"/>
                        <a:pt x="1542" y="17212"/>
                      </a:cubicBezTo>
                      <a:lnTo>
                        <a:pt x="1542" y="14690"/>
                      </a:lnTo>
                      <a:cubicBezTo>
                        <a:pt x="3136" y="16127"/>
                        <a:pt x="6982" y="16875"/>
                        <a:pt x="10800" y="16875"/>
                      </a:cubicBezTo>
                      <a:cubicBezTo>
                        <a:pt x="14617" y="16875"/>
                        <a:pt x="18463" y="16127"/>
                        <a:pt x="20057" y="14690"/>
                      </a:cubicBezTo>
                      <a:cubicBezTo>
                        <a:pt x="20057" y="14690"/>
                        <a:pt x="20057" y="17212"/>
                        <a:pt x="20057" y="17212"/>
                      </a:cubicBezTo>
                      <a:close/>
                      <a:moveTo>
                        <a:pt x="10800" y="0"/>
                      </a:moveTo>
                      <a:cubicBezTo>
                        <a:pt x="5598" y="0"/>
                        <a:pt x="0" y="1372"/>
                        <a:pt x="0" y="4387"/>
                      </a:cubicBezTo>
                      <a:lnTo>
                        <a:pt x="0" y="17212"/>
                      </a:lnTo>
                      <a:cubicBezTo>
                        <a:pt x="0" y="20226"/>
                        <a:pt x="5598" y="21599"/>
                        <a:pt x="10800" y="21599"/>
                      </a:cubicBezTo>
                      <a:cubicBezTo>
                        <a:pt x="16001" y="21599"/>
                        <a:pt x="21599" y="20226"/>
                        <a:pt x="21599" y="17212"/>
                      </a:cubicBezTo>
                      <a:lnTo>
                        <a:pt x="21599" y="4387"/>
                      </a:lnTo>
                      <a:cubicBezTo>
                        <a:pt x="21599" y="1372"/>
                        <a:pt x="1600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badi" panose="020B0604020104020204" pitchFamily="34" charset="0"/>
                    <a:sym typeface="Gill Sans" charset="0"/>
                  </a:endParaRPr>
                </a:p>
              </p:txBody>
            </p:sp>
            <p:sp>
              <p:nvSpPr>
                <p:cNvPr id="35" name="AutoShape 49">
                  <a:extLst>
                    <a:ext uri="{FF2B5EF4-FFF2-40B4-BE49-F238E27FC236}">
                      <a16:creationId xmlns:a16="http://schemas.microsoft.com/office/drawing/2014/main" id="{BCC207BF-BFA8-4304-9637-1613DC035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79865" y="3406972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69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69" y="0"/>
                        <a:pt x="10800" y="0"/>
                      </a:cubicBezTo>
                      <a:cubicBezTo>
                        <a:pt x="4830" y="0"/>
                        <a:pt x="0" y="4830"/>
                        <a:pt x="0" y="10800"/>
                      </a:cubicBezTo>
                      <a:cubicBezTo>
                        <a:pt x="0" y="16769"/>
                        <a:pt x="4830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badi" panose="020B0604020104020204" pitchFamily="34" charset="0"/>
                    <a:sym typeface="Gill Sans" charset="0"/>
                  </a:endParaRPr>
                </a:p>
              </p:txBody>
            </p:sp>
            <p:sp>
              <p:nvSpPr>
                <p:cNvPr id="36" name="AutoShape 50">
                  <a:extLst>
                    <a:ext uri="{FF2B5EF4-FFF2-40B4-BE49-F238E27FC236}">
                      <a16:creationId xmlns:a16="http://schemas.microsoft.com/office/drawing/2014/main" id="{5B708026-5B60-476F-BC71-6296F3748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460" y="3320578"/>
                  <a:ext cx="29369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69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69" y="0"/>
                        <a:pt x="10800" y="0"/>
                      </a:cubicBezTo>
                      <a:cubicBezTo>
                        <a:pt x="4830" y="0"/>
                        <a:pt x="0" y="4830"/>
                        <a:pt x="0" y="10800"/>
                      </a:cubicBezTo>
                      <a:cubicBezTo>
                        <a:pt x="0" y="16769"/>
                        <a:pt x="4830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badi" panose="020B0604020104020204" pitchFamily="34" charset="0"/>
                    <a:sym typeface="Gill Sans" charset="0"/>
                  </a:endParaRPr>
                </a:p>
              </p:txBody>
            </p:sp>
            <p:sp>
              <p:nvSpPr>
                <p:cNvPr id="37" name="AutoShape 51">
                  <a:extLst>
                    <a:ext uri="{FF2B5EF4-FFF2-40B4-BE49-F238E27FC236}">
                      <a16:creationId xmlns:a16="http://schemas.microsoft.com/office/drawing/2014/main" id="{C3AB4400-72BB-42F6-AD09-945EBDCC5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460" y="3233265"/>
                  <a:ext cx="29369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69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69" y="0"/>
                        <a:pt x="10800" y="0"/>
                      </a:cubicBezTo>
                      <a:cubicBezTo>
                        <a:pt x="4830" y="0"/>
                        <a:pt x="0" y="4830"/>
                        <a:pt x="0" y="10800"/>
                      </a:cubicBezTo>
                      <a:cubicBezTo>
                        <a:pt x="0" y="16769"/>
                        <a:pt x="4830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badi" panose="020B0604020104020204" pitchFamily="34" charset="0"/>
                    <a:sym typeface="Gill Sans" charset="0"/>
                  </a:endParaRPr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92E63E4-DF8C-4B71-9D59-3C9ED497EF26}"/>
                  </a:ext>
                </a:extLst>
              </p:cNvPr>
              <p:cNvSpPr txBox="1"/>
              <p:nvPr/>
            </p:nvSpPr>
            <p:spPr>
              <a:xfrm>
                <a:off x="8381839" y="5165370"/>
                <a:ext cx="12951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关系型数据库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CA849-B885-4418-9C57-666CC4F864E7}"/>
                </a:ext>
              </a:extLst>
            </p:cNvPr>
            <p:cNvSpPr txBox="1"/>
            <p:nvPr/>
          </p:nvSpPr>
          <p:spPr>
            <a:xfrm>
              <a:off x="1280161" y="1646759"/>
              <a:ext cx="1391921" cy="646986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发送请求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6896DD-5BD9-4647-B40E-2A9D39F358DF}"/>
                </a:ext>
              </a:extLst>
            </p:cNvPr>
            <p:cNvSpPr txBox="1"/>
            <p:nvPr/>
          </p:nvSpPr>
          <p:spPr>
            <a:xfrm>
              <a:off x="4034684" y="1645712"/>
              <a:ext cx="3027680" cy="646986"/>
            </a:xfrm>
            <a:prstGeom prst="roundRect">
              <a:avLst/>
            </a:prstGeom>
            <a:solidFill>
              <a:srgbClr val="F382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</a:t>
              </a: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根据请求地址查找视图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FF3485DE-B4B0-4E1F-BC40-4C6228A51FFB}"/>
                </a:ext>
              </a:extLst>
            </p:cNvPr>
            <p:cNvSpPr/>
            <p:nvPr/>
          </p:nvSpPr>
          <p:spPr>
            <a:xfrm>
              <a:off x="2713202" y="1846497"/>
              <a:ext cx="1321482" cy="245415"/>
            </a:xfrm>
            <a:prstGeom prst="rightArrow">
              <a:avLst/>
            </a:prstGeom>
            <a:gradFill>
              <a:gsLst>
                <a:gs pos="50000">
                  <a:srgbClr val="F38274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38274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90FA53-3663-499D-938E-11C8A58C2EA8}"/>
                </a:ext>
              </a:extLst>
            </p:cNvPr>
            <p:cNvSpPr/>
            <p:nvPr/>
          </p:nvSpPr>
          <p:spPr>
            <a:xfrm flipH="1">
              <a:off x="2733040" y="4853605"/>
              <a:ext cx="1222024" cy="245415"/>
            </a:xfrm>
            <a:prstGeom prst="rightArrow">
              <a:avLst/>
            </a:prstGeom>
            <a:gradFill>
              <a:gsLst>
                <a:gs pos="58000">
                  <a:srgbClr val="F38274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38274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E5C21311-DCD7-4DFC-AACF-AEE3AA6D911D}"/>
                </a:ext>
              </a:extLst>
            </p:cNvPr>
            <p:cNvSpPr/>
            <p:nvPr/>
          </p:nvSpPr>
          <p:spPr>
            <a:xfrm rot="5400000">
              <a:off x="5320694" y="2532460"/>
              <a:ext cx="644307" cy="195104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8B4CC5BE-0E32-44F2-82FA-AC0AA48E03B7}"/>
                </a:ext>
              </a:extLst>
            </p:cNvPr>
            <p:cNvSpPr/>
            <p:nvPr/>
          </p:nvSpPr>
          <p:spPr>
            <a:xfrm rot="16200000" flipV="1">
              <a:off x="5707365" y="3958452"/>
              <a:ext cx="907183" cy="213021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67AC7472-F444-4E4F-8643-A00B17AF9B5F}"/>
                </a:ext>
              </a:extLst>
            </p:cNvPr>
            <p:cNvSpPr/>
            <p:nvPr/>
          </p:nvSpPr>
          <p:spPr>
            <a:xfrm rot="5400000">
              <a:off x="4781662" y="3952342"/>
              <a:ext cx="919402" cy="213023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8B6C41F-D884-402E-AD72-9327387377E4}"/>
                </a:ext>
              </a:extLst>
            </p:cNvPr>
            <p:cNvSpPr/>
            <p:nvPr/>
          </p:nvSpPr>
          <p:spPr>
            <a:xfrm>
              <a:off x="7246619" y="3023286"/>
              <a:ext cx="1044525" cy="214983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47B4BF0-5C60-4906-A507-1B9F6059019B}"/>
                </a:ext>
              </a:extLst>
            </p:cNvPr>
            <p:cNvSpPr/>
            <p:nvPr/>
          </p:nvSpPr>
          <p:spPr>
            <a:xfrm flipH="1">
              <a:off x="7235288" y="3295895"/>
              <a:ext cx="1055856" cy="214983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2A5A22A5-E880-42D3-B821-71FFEA7373D2}"/>
                </a:ext>
              </a:extLst>
            </p:cNvPr>
            <p:cNvSpPr/>
            <p:nvPr/>
          </p:nvSpPr>
          <p:spPr>
            <a:xfrm rot="16200000" flipV="1">
              <a:off x="9243635" y="3954759"/>
              <a:ext cx="807025" cy="196384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26FF99F-451D-4382-86BD-E1BC7CBAAD9E}"/>
                </a:ext>
              </a:extLst>
            </p:cNvPr>
            <p:cNvSpPr/>
            <p:nvPr/>
          </p:nvSpPr>
          <p:spPr>
            <a:xfrm rot="5400000">
              <a:off x="8880274" y="3929616"/>
              <a:ext cx="857313" cy="196385"/>
            </a:xfrm>
            <a:prstGeom prst="rightArrow">
              <a:avLst/>
            </a:prstGeom>
            <a:gradFill>
              <a:gsLst>
                <a:gs pos="50000">
                  <a:srgbClr val="EF302B">
                    <a:alpha val="50000"/>
                  </a:srgbClr>
                </a:gs>
                <a:gs pos="0">
                  <a:srgbClr val="F38274">
                    <a:alpha val="0"/>
                  </a:srgbClr>
                </a:gs>
                <a:gs pos="100000">
                  <a:srgbClr val="FFEDED">
                    <a:lumMod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A1CE6C7-A74F-486B-A082-1963AD750A0F}"/>
                </a:ext>
              </a:extLst>
            </p:cNvPr>
            <p:cNvSpPr txBox="1"/>
            <p:nvPr/>
          </p:nvSpPr>
          <p:spPr>
            <a:xfrm>
              <a:off x="2999350" y="1645590"/>
              <a:ext cx="844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用户请求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3628D66-F86B-4462-A8F9-8B25E9E7955F}"/>
                </a:ext>
              </a:extLst>
            </p:cNvPr>
            <p:cNvSpPr txBox="1"/>
            <p:nvPr/>
          </p:nvSpPr>
          <p:spPr>
            <a:xfrm>
              <a:off x="4826611" y="3657570"/>
              <a:ext cx="362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模板选择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1E2866E-8FB1-43BF-AE1A-F42DA674F64F}"/>
                </a:ext>
              </a:extLst>
            </p:cNvPr>
            <p:cNvSpPr txBox="1"/>
            <p:nvPr/>
          </p:nvSpPr>
          <p:spPr>
            <a:xfrm>
              <a:off x="5688620" y="2399180"/>
              <a:ext cx="57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用户请求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E912E1-3102-452E-8862-FBBE3B8BFF7E}"/>
                </a:ext>
              </a:extLst>
            </p:cNvPr>
            <p:cNvSpPr txBox="1"/>
            <p:nvPr/>
          </p:nvSpPr>
          <p:spPr>
            <a:xfrm>
              <a:off x="2839823" y="4650912"/>
              <a:ext cx="999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服务器响应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C08B591-F8AE-4AE2-A3D8-CFFEEB08D904}"/>
                </a:ext>
              </a:extLst>
            </p:cNvPr>
            <p:cNvSpPr txBox="1"/>
            <p:nvPr/>
          </p:nvSpPr>
          <p:spPr>
            <a:xfrm>
              <a:off x="7357160" y="2813666"/>
              <a:ext cx="844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数据查询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9A124EF-68BE-43F0-87D2-34B49BCC86C6}"/>
                </a:ext>
              </a:extLst>
            </p:cNvPr>
            <p:cNvSpPr txBox="1"/>
            <p:nvPr/>
          </p:nvSpPr>
          <p:spPr>
            <a:xfrm>
              <a:off x="7399029" y="3519070"/>
              <a:ext cx="844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通知改变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71AE8C5-7B20-4F5D-A609-6F4B1053478C}"/>
                </a:ext>
              </a:extLst>
            </p:cNvPr>
            <p:cNvSpPr txBox="1"/>
            <p:nvPr/>
          </p:nvSpPr>
          <p:spPr>
            <a:xfrm>
              <a:off x="6240337" y="3657570"/>
              <a:ext cx="362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模板选择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5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69C4F1-7D0C-4B8B-B30E-BB0BA9F94FA1}"/>
              </a:ext>
            </a:extLst>
          </p:cNvPr>
          <p:cNvSpPr/>
          <p:nvPr/>
        </p:nvSpPr>
        <p:spPr>
          <a:xfrm>
            <a:off x="3999276" y="552371"/>
            <a:ext cx="3570384" cy="48943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花里有花鲜花销售网站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F18F2-3E23-4CFA-B507-DCA38C11EF1F}"/>
              </a:ext>
            </a:extLst>
          </p:cNvPr>
          <p:cNvSpPr/>
          <p:nvPr/>
        </p:nvSpPr>
        <p:spPr>
          <a:xfrm>
            <a:off x="440508" y="1426545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用户登录</a:t>
            </a:r>
            <a:r>
              <a:rPr lang="en-US" altLang="zh-CN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注册模块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C19A0-9C0A-4A25-89E9-EDC9B27D23A0}"/>
              </a:ext>
            </a:extLst>
          </p:cNvPr>
          <p:cNvSpPr/>
          <p:nvPr/>
        </p:nvSpPr>
        <p:spPr>
          <a:xfrm>
            <a:off x="5060170" y="1426545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个人信息管理模块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BC34D-8D13-47D8-914B-0AA01FC0BC96}"/>
              </a:ext>
            </a:extLst>
          </p:cNvPr>
          <p:cNvSpPr/>
          <p:nvPr/>
        </p:nvSpPr>
        <p:spPr>
          <a:xfrm>
            <a:off x="2750339" y="1426545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公共模块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08E948-A8C1-441C-9EFE-FA2351E260A2}"/>
              </a:ext>
            </a:extLst>
          </p:cNvPr>
          <p:cNvSpPr/>
          <p:nvPr/>
        </p:nvSpPr>
        <p:spPr>
          <a:xfrm>
            <a:off x="7370001" y="1426545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购物车管理模块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3493CB-C473-4DFD-9C1A-C286B4194F95}"/>
              </a:ext>
            </a:extLst>
          </p:cNvPr>
          <p:cNvSpPr/>
          <p:nvPr/>
        </p:nvSpPr>
        <p:spPr>
          <a:xfrm>
            <a:off x="9679831" y="1426545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个人订单管理模块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0DC598-DCC5-4926-8209-4E6A17FC10BD}"/>
              </a:ext>
            </a:extLst>
          </p:cNvPr>
          <p:cNvSpPr/>
          <p:nvPr/>
        </p:nvSpPr>
        <p:spPr>
          <a:xfrm>
            <a:off x="603685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用户注册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4ECE47-CC61-4EE3-B791-D1EB12CAEA7A}"/>
              </a:ext>
            </a:extLst>
          </p:cNvPr>
          <p:cNvSpPr/>
          <p:nvPr/>
        </p:nvSpPr>
        <p:spPr>
          <a:xfrm>
            <a:off x="1107685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用户登录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74F43B-A47F-47F3-876F-C01D6655DBAA}"/>
              </a:ext>
            </a:extLst>
          </p:cNvPr>
          <p:cNvSpPr/>
          <p:nvPr/>
        </p:nvSpPr>
        <p:spPr>
          <a:xfrm>
            <a:off x="9008473" y="2407674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购物车商品查询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9A44D5-BFB8-41EA-A9A6-AD43F3588419}"/>
              </a:ext>
            </a:extLst>
          </p:cNvPr>
          <p:cNvSpPr/>
          <p:nvPr/>
        </p:nvSpPr>
        <p:spPr>
          <a:xfrm>
            <a:off x="1686600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用户注销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45C15-EABD-4B42-B8A6-DDDB0D157B91}"/>
              </a:ext>
            </a:extLst>
          </p:cNvPr>
          <p:cNvSpPr/>
          <p:nvPr/>
        </p:nvSpPr>
        <p:spPr>
          <a:xfrm>
            <a:off x="5221808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个人地址管理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34A7F-D457-43F9-AF6F-5FE0C0C11031}"/>
              </a:ext>
            </a:extLst>
          </p:cNvPr>
          <p:cNvSpPr/>
          <p:nvPr/>
        </p:nvSpPr>
        <p:spPr>
          <a:xfrm>
            <a:off x="6276233" y="2398151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个人密码修改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783F9A-3699-40D8-86D8-DC782A61F484}"/>
              </a:ext>
            </a:extLst>
          </p:cNvPr>
          <p:cNvSpPr/>
          <p:nvPr/>
        </p:nvSpPr>
        <p:spPr>
          <a:xfrm>
            <a:off x="7403471" y="2407676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购物车商品添加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F11B27-49FA-4FEA-A927-AE9D9AC29BFE}"/>
              </a:ext>
            </a:extLst>
          </p:cNvPr>
          <p:cNvSpPr/>
          <p:nvPr/>
        </p:nvSpPr>
        <p:spPr>
          <a:xfrm>
            <a:off x="7895485" y="2407674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购物车商品修改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BCEA2C-700B-4F14-A65A-8A01574F13F7}"/>
              </a:ext>
            </a:extLst>
          </p:cNvPr>
          <p:cNvSpPr/>
          <p:nvPr/>
        </p:nvSpPr>
        <p:spPr>
          <a:xfrm>
            <a:off x="9660061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用户订单确认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70473-316A-4EF2-9DFD-B023505A6417}"/>
              </a:ext>
            </a:extLst>
          </p:cNvPr>
          <p:cNvSpPr/>
          <p:nvPr/>
        </p:nvSpPr>
        <p:spPr>
          <a:xfrm>
            <a:off x="8451979" y="2407676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购物车商品删除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EB0E9B-8C0B-4ABB-9025-7A5F98612187}"/>
              </a:ext>
            </a:extLst>
          </p:cNvPr>
          <p:cNvSpPr/>
          <p:nvPr/>
        </p:nvSpPr>
        <p:spPr>
          <a:xfrm>
            <a:off x="10132976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用户订单查询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A66E80-8666-42D3-8D83-24BFF3A2AFF3}"/>
              </a:ext>
            </a:extLst>
          </p:cNvPr>
          <p:cNvSpPr/>
          <p:nvPr/>
        </p:nvSpPr>
        <p:spPr>
          <a:xfrm>
            <a:off x="10557604" y="2398151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用户订单支付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49405A-84D4-4390-8675-241AB8A6499E}"/>
              </a:ext>
            </a:extLst>
          </p:cNvPr>
          <p:cNvSpPr/>
          <p:nvPr/>
        </p:nvSpPr>
        <p:spPr>
          <a:xfrm>
            <a:off x="11439520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用户订单评价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926E96-A42E-436C-BBC1-24DEE26A908B}"/>
              </a:ext>
            </a:extLst>
          </p:cNvPr>
          <p:cNvSpPr/>
          <p:nvPr/>
        </p:nvSpPr>
        <p:spPr>
          <a:xfrm>
            <a:off x="4635168" y="4387674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新增地址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BFFB44-1252-4841-BC44-FCB56986C908}"/>
              </a:ext>
            </a:extLst>
          </p:cNvPr>
          <p:cNvSpPr/>
          <p:nvPr/>
        </p:nvSpPr>
        <p:spPr>
          <a:xfrm>
            <a:off x="5015267" y="4387674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修改地址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770E7C-38E2-45EA-B42B-A65B38FF86E5}"/>
              </a:ext>
            </a:extLst>
          </p:cNvPr>
          <p:cNvSpPr/>
          <p:nvPr/>
        </p:nvSpPr>
        <p:spPr>
          <a:xfrm>
            <a:off x="5396274" y="4387674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删除地址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22A8F2-37FA-4C29-883B-EC06E0D09BE1}"/>
              </a:ext>
            </a:extLst>
          </p:cNvPr>
          <p:cNvSpPr/>
          <p:nvPr/>
        </p:nvSpPr>
        <p:spPr>
          <a:xfrm>
            <a:off x="5775323" y="4387674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查询地址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DC8874-7E3E-4689-A4C8-365948B872BD}"/>
              </a:ext>
            </a:extLst>
          </p:cNvPr>
          <p:cNvSpPr/>
          <p:nvPr/>
        </p:nvSpPr>
        <p:spPr>
          <a:xfrm>
            <a:off x="2720342" y="2352177"/>
            <a:ext cx="324000" cy="180149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客服沟通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1C60F1-F2EB-4964-8F25-C4A5583E2C22}"/>
              </a:ext>
            </a:extLst>
          </p:cNvPr>
          <p:cNvSpPr/>
          <p:nvPr/>
        </p:nvSpPr>
        <p:spPr>
          <a:xfrm>
            <a:off x="3251134" y="2380609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商品分类查询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5DEEBF-8426-445D-A42F-31436773EA2A}"/>
              </a:ext>
            </a:extLst>
          </p:cNvPr>
          <p:cNvSpPr/>
          <p:nvPr/>
        </p:nvSpPr>
        <p:spPr>
          <a:xfrm>
            <a:off x="3729074" y="2380610"/>
            <a:ext cx="324000" cy="17730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鲜花花语展示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6FFBF5-CF5C-480E-B7EF-28B3677CB5DB}"/>
              </a:ext>
            </a:extLst>
          </p:cNvPr>
          <p:cNvSpPr/>
          <p:nvPr/>
        </p:nvSpPr>
        <p:spPr>
          <a:xfrm>
            <a:off x="4176817" y="2407674"/>
            <a:ext cx="324000" cy="1745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商品评价展示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36A59D-7E2F-404F-AA94-DDF12626A1D1}"/>
              </a:ext>
            </a:extLst>
          </p:cNvPr>
          <p:cNvSpPr/>
          <p:nvPr/>
        </p:nvSpPr>
        <p:spPr>
          <a:xfrm>
            <a:off x="3242667" y="4375532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商品详情展示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2AA6D7-EC3B-49F9-8330-D461DE6EA14C}"/>
              </a:ext>
            </a:extLst>
          </p:cNvPr>
          <p:cNvSpPr/>
          <p:nvPr/>
        </p:nvSpPr>
        <p:spPr>
          <a:xfrm>
            <a:off x="3682328" y="4387674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花语内容展示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8D9DCC-BAD4-4CCB-AF32-D4345874B60E}"/>
              </a:ext>
            </a:extLst>
          </p:cNvPr>
          <p:cNvSpPr/>
          <p:nvPr/>
        </p:nvSpPr>
        <p:spPr>
          <a:xfrm>
            <a:off x="11014892" y="2407676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用户订单接收</a:t>
            </a:r>
          </a:p>
        </p:txBody>
      </p:sp>
    </p:spTree>
    <p:extLst>
      <p:ext uri="{BB962C8B-B14F-4D97-AF65-F5344CB8AC3E}">
        <p14:creationId xmlns:p14="http://schemas.microsoft.com/office/powerpoint/2010/main" val="13329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8FD4-AD0F-4235-94AC-773B5268E5FA}"/>
              </a:ext>
            </a:extLst>
          </p:cNvPr>
          <p:cNvSpPr/>
          <p:nvPr/>
        </p:nvSpPr>
        <p:spPr>
          <a:xfrm>
            <a:off x="4026170" y="404453"/>
            <a:ext cx="3570384" cy="48943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后台管理系统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D1C4DA-AEBA-48EE-AE3F-E0649E28E050}"/>
              </a:ext>
            </a:extLst>
          </p:cNvPr>
          <p:cNvSpPr/>
          <p:nvPr/>
        </p:nvSpPr>
        <p:spPr>
          <a:xfrm>
            <a:off x="4155080" y="1410511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用户管理模块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E9F63-E25F-4BC8-B7A6-943AA803E403}"/>
              </a:ext>
            </a:extLst>
          </p:cNvPr>
          <p:cNvSpPr/>
          <p:nvPr/>
        </p:nvSpPr>
        <p:spPr>
          <a:xfrm>
            <a:off x="1845249" y="1410511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内容管理模块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BA94E0-0A44-4C37-8704-408025FBA1B9}"/>
              </a:ext>
            </a:extLst>
          </p:cNvPr>
          <p:cNvSpPr/>
          <p:nvPr/>
        </p:nvSpPr>
        <p:spPr>
          <a:xfrm>
            <a:off x="6464911" y="1410511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商品管理模块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582EE-D083-483D-A73F-DEFF4D8DC68B}"/>
              </a:ext>
            </a:extLst>
          </p:cNvPr>
          <p:cNvSpPr/>
          <p:nvPr/>
        </p:nvSpPr>
        <p:spPr>
          <a:xfrm>
            <a:off x="8774741" y="1410511"/>
            <a:ext cx="1980000" cy="36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订单管理模块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248F4C-7795-4F80-A92C-990A6D99EC07}"/>
              </a:ext>
            </a:extLst>
          </p:cNvPr>
          <p:cNvSpPr/>
          <p:nvPr/>
        </p:nvSpPr>
        <p:spPr>
          <a:xfrm>
            <a:off x="8103383" y="2391640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删除商品信息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FED4AB-1DDA-4B18-BD0B-2413E7E86928}"/>
              </a:ext>
            </a:extLst>
          </p:cNvPr>
          <p:cNvSpPr/>
          <p:nvPr/>
        </p:nvSpPr>
        <p:spPr>
          <a:xfrm>
            <a:off x="3978656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用户信息查询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C19D7-282F-4772-9E24-11CB71907B84}"/>
              </a:ext>
            </a:extLst>
          </p:cNvPr>
          <p:cNvSpPr/>
          <p:nvPr/>
        </p:nvSpPr>
        <p:spPr>
          <a:xfrm>
            <a:off x="6498381" y="2391642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新增商品信息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B70BC7-6A0A-4F6D-97F8-40C229059696}"/>
              </a:ext>
            </a:extLst>
          </p:cNvPr>
          <p:cNvSpPr/>
          <p:nvPr/>
        </p:nvSpPr>
        <p:spPr>
          <a:xfrm>
            <a:off x="6990395" y="2391640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查询商品信息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6850FA-0FA5-4E1A-A3E0-BD253F986C02}"/>
              </a:ext>
            </a:extLst>
          </p:cNvPr>
          <p:cNvSpPr/>
          <p:nvPr/>
        </p:nvSpPr>
        <p:spPr>
          <a:xfrm>
            <a:off x="8804906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查询订单信息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15D1EE-1AFC-4E1D-8D35-A76721F31867}"/>
              </a:ext>
            </a:extLst>
          </p:cNvPr>
          <p:cNvSpPr/>
          <p:nvPr/>
        </p:nvSpPr>
        <p:spPr>
          <a:xfrm>
            <a:off x="7546889" y="2391642"/>
            <a:ext cx="324000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修改商品信息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EDDB22-517E-4535-BED2-4E1F9558A5D7}"/>
              </a:ext>
            </a:extLst>
          </p:cNvPr>
          <p:cNvSpPr/>
          <p:nvPr/>
        </p:nvSpPr>
        <p:spPr>
          <a:xfrm>
            <a:off x="9344429" y="2382117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删除订单信息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029B75-6150-4B9A-BA9D-11FA7B02D87A}"/>
              </a:ext>
            </a:extLst>
          </p:cNvPr>
          <p:cNvSpPr/>
          <p:nvPr/>
        </p:nvSpPr>
        <p:spPr>
          <a:xfrm>
            <a:off x="9819245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修改订单信息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2F60C7-D944-4C6F-B676-BAAF7074D0CA}"/>
              </a:ext>
            </a:extLst>
          </p:cNvPr>
          <p:cNvSpPr/>
          <p:nvPr/>
        </p:nvSpPr>
        <p:spPr>
          <a:xfrm>
            <a:off x="2480344" y="2336143"/>
            <a:ext cx="324000" cy="180149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用户沟通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0451C-9028-426F-A740-D9C6BE726D86}"/>
              </a:ext>
            </a:extLst>
          </p:cNvPr>
          <p:cNvSpPr/>
          <p:nvPr/>
        </p:nvSpPr>
        <p:spPr>
          <a:xfrm>
            <a:off x="1513380" y="2336143"/>
            <a:ext cx="324000" cy="17730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花语信息管理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A4FCCC-6747-420D-98AA-5D816B06503C}"/>
              </a:ext>
            </a:extLst>
          </p:cNvPr>
          <p:cNvSpPr/>
          <p:nvPr/>
        </p:nvSpPr>
        <p:spPr>
          <a:xfrm>
            <a:off x="3271727" y="2391640"/>
            <a:ext cx="324000" cy="1745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商品评价管理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2C9E3-644F-4540-8560-D507C2BB9801}"/>
              </a:ext>
            </a:extLst>
          </p:cNvPr>
          <p:cNvSpPr/>
          <p:nvPr/>
        </p:nvSpPr>
        <p:spPr>
          <a:xfrm>
            <a:off x="1019058" y="4343208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新增花语信息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12A710-77C6-4003-B1B1-2C91CDE5B4BD}"/>
              </a:ext>
            </a:extLst>
          </p:cNvPr>
          <p:cNvSpPr/>
          <p:nvPr/>
        </p:nvSpPr>
        <p:spPr>
          <a:xfrm>
            <a:off x="4511235" y="2382117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用户信息修改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6E49AF-3B7C-4493-BE7B-48CAC740445A}"/>
              </a:ext>
            </a:extLst>
          </p:cNvPr>
          <p:cNvSpPr/>
          <p:nvPr/>
        </p:nvSpPr>
        <p:spPr>
          <a:xfrm>
            <a:off x="4958978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用户信息删除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A6A65-B8FD-4289-83EF-E1D9C5301548}"/>
              </a:ext>
            </a:extLst>
          </p:cNvPr>
          <p:cNvSpPr/>
          <p:nvPr/>
        </p:nvSpPr>
        <p:spPr>
          <a:xfrm>
            <a:off x="5444266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用户地址管理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5F4FB6-F8F5-42CD-8CDA-EC2A69561017}"/>
              </a:ext>
            </a:extLst>
          </p:cNvPr>
          <p:cNvSpPr/>
          <p:nvPr/>
        </p:nvSpPr>
        <p:spPr>
          <a:xfrm>
            <a:off x="5452385" y="4371640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删查改</a:t>
            </a:r>
            <a:endParaRPr lang="en-US" altLang="zh-CN" sz="1400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</a:t>
            </a:r>
            <a:endParaRPr lang="zh-CN" altLang="en-US" sz="1400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98E984-A034-43FB-AE09-A9D3A8BC7650}"/>
              </a:ext>
            </a:extLst>
          </p:cNvPr>
          <p:cNvSpPr/>
          <p:nvPr/>
        </p:nvSpPr>
        <p:spPr>
          <a:xfrm>
            <a:off x="1477581" y="4343208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查询花语信息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EB0446-7B81-4924-A910-F681A3FB29DD}"/>
              </a:ext>
            </a:extLst>
          </p:cNvPr>
          <p:cNvSpPr/>
          <p:nvPr/>
        </p:nvSpPr>
        <p:spPr>
          <a:xfrm>
            <a:off x="1933973" y="4343208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删除花语信息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E3EE54-B18A-42FC-9A75-56590408DE45}"/>
              </a:ext>
            </a:extLst>
          </p:cNvPr>
          <p:cNvSpPr/>
          <p:nvPr/>
        </p:nvSpPr>
        <p:spPr>
          <a:xfrm>
            <a:off x="2373346" y="4357389"/>
            <a:ext cx="324000" cy="17730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修改花语信息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C7788C-2443-4035-AF22-78B3FEC7129E}"/>
              </a:ext>
            </a:extLst>
          </p:cNvPr>
          <p:cNvSpPr/>
          <p:nvPr/>
        </p:nvSpPr>
        <p:spPr>
          <a:xfrm>
            <a:off x="2955168" y="4357389"/>
            <a:ext cx="324000" cy="1745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商品评价查询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6FF6B-1E40-46D3-8C54-E1234BF6B3E1}"/>
              </a:ext>
            </a:extLst>
          </p:cNvPr>
          <p:cNvSpPr/>
          <p:nvPr/>
        </p:nvSpPr>
        <p:spPr>
          <a:xfrm>
            <a:off x="3337946" y="4384455"/>
            <a:ext cx="324000" cy="1745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商品评价删除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3ABE52-A054-44D1-AF69-EA1258AE60EF}"/>
              </a:ext>
            </a:extLst>
          </p:cNvPr>
          <p:cNvSpPr/>
          <p:nvPr/>
        </p:nvSpPr>
        <p:spPr>
          <a:xfrm>
            <a:off x="3685593" y="4396512"/>
            <a:ext cx="324000" cy="1745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商品评价修改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529704-C74B-4707-98B1-568BDA63112C}"/>
              </a:ext>
            </a:extLst>
          </p:cNvPr>
          <p:cNvSpPr/>
          <p:nvPr/>
        </p:nvSpPr>
        <p:spPr>
          <a:xfrm>
            <a:off x="6671680" y="4607757"/>
            <a:ext cx="1566461" cy="1980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修改商品信息中还包括：</a:t>
            </a:r>
            <a:endParaRPr lang="en-US" altLang="zh-CN" sz="1400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库存修改，</a:t>
            </a:r>
            <a:endParaRPr lang="en-US" altLang="zh-CN" sz="1400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商品价格修改，商品上架状态修改</a:t>
            </a:r>
            <a:endParaRPr lang="en-US" altLang="zh-CN" sz="1400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B7175A-6099-4835-A6C3-548AFB6A49E5}"/>
              </a:ext>
            </a:extLst>
          </p:cNvPr>
          <p:cNvSpPr/>
          <p:nvPr/>
        </p:nvSpPr>
        <p:spPr>
          <a:xfrm>
            <a:off x="10392937" y="2391642"/>
            <a:ext cx="324000" cy="151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订单发货</a:t>
            </a:r>
          </a:p>
        </p:txBody>
      </p:sp>
    </p:spTree>
    <p:extLst>
      <p:ext uri="{BB962C8B-B14F-4D97-AF65-F5344CB8AC3E}">
        <p14:creationId xmlns:p14="http://schemas.microsoft.com/office/powerpoint/2010/main" val="30243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5E28D3-3AF1-49EE-ABD9-C2A6CE6A46AC}"/>
              </a:ext>
            </a:extLst>
          </p:cNvPr>
          <p:cNvSpPr txBox="1"/>
          <p:nvPr/>
        </p:nvSpPr>
        <p:spPr>
          <a:xfrm>
            <a:off x="27205" y="912070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用户信息维护</a:t>
            </a:r>
            <a:r>
              <a: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——</a:t>
            </a:r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业务流程图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2761EF-8248-4073-ADDC-00324E421ED0}"/>
              </a:ext>
            </a:extLst>
          </p:cNvPr>
          <p:cNvGrpSpPr/>
          <p:nvPr/>
        </p:nvGrpSpPr>
        <p:grpSpPr>
          <a:xfrm>
            <a:off x="201700" y="1631478"/>
            <a:ext cx="11788600" cy="3308606"/>
            <a:chOff x="411472" y="3053620"/>
            <a:chExt cx="11788600" cy="33086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39C7AD-9838-46FE-8B0C-F0B2F843AF18}"/>
                </a:ext>
              </a:extLst>
            </p:cNvPr>
            <p:cNvSpPr/>
            <p:nvPr/>
          </p:nvSpPr>
          <p:spPr>
            <a:xfrm>
              <a:off x="1532496" y="4645591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用户信息维护</a:t>
              </a:r>
            </a:p>
          </p:txBody>
        </p:sp>
        <p:sp>
          <p:nvSpPr>
            <p:cNvPr id="7" name="流程图: 多文档 6">
              <a:extLst>
                <a:ext uri="{FF2B5EF4-FFF2-40B4-BE49-F238E27FC236}">
                  <a16:creationId xmlns:a16="http://schemas.microsoft.com/office/drawing/2014/main" id="{8BF68E4D-6AD8-4E6F-9221-51DEABDAACEE}"/>
                </a:ext>
              </a:extLst>
            </p:cNvPr>
            <p:cNvSpPr/>
            <p:nvPr/>
          </p:nvSpPr>
          <p:spPr>
            <a:xfrm>
              <a:off x="5601421" y="4118305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用户信息表</a:t>
              </a:r>
            </a:p>
          </p:txBody>
        </p:sp>
        <p:sp>
          <p:nvSpPr>
            <p:cNvPr id="8" name="流程图: 多文档 7">
              <a:extLst>
                <a:ext uri="{FF2B5EF4-FFF2-40B4-BE49-F238E27FC236}">
                  <a16:creationId xmlns:a16="http://schemas.microsoft.com/office/drawing/2014/main" id="{0AC33BBE-DCA5-4B83-B96F-28FAF5B4B100}"/>
                </a:ext>
              </a:extLst>
            </p:cNvPr>
            <p:cNvSpPr/>
            <p:nvPr/>
          </p:nvSpPr>
          <p:spPr>
            <a:xfrm>
              <a:off x="5976720" y="5535397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用户地址表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310EB36-4C8D-4BCA-8646-F2484CA9B206}"/>
                </a:ext>
              </a:extLst>
            </p:cNvPr>
            <p:cNvSpPr/>
            <p:nvPr/>
          </p:nvSpPr>
          <p:spPr>
            <a:xfrm>
              <a:off x="11061565" y="4758496"/>
              <a:ext cx="925851" cy="9258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420D6F-67AA-4986-8422-E75D080E9D99}"/>
                </a:ext>
              </a:extLst>
            </p:cNvPr>
            <p:cNvSpPr/>
            <p:nvPr/>
          </p:nvSpPr>
          <p:spPr>
            <a:xfrm>
              <a:off x="8386585" y="4281803"/>
              <a:ext cx="2228850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查看用户信息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32B4BB-2DB0-40D9-9171-43249A6A3D29}"/>
                </a:ext>
              </a:extLst>
            </p:cNvPr>
            <p:cNvSpPr/>
            <p:nvPr/>
          </p:nvSpPr>
          <p:spPr>
            <a:xfrm>
              <a:off x="8383515" y="5694602"/>
              <a:ext cx="2228850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查看用户地址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FA4C0D-2BFB-4CED-8889-FB907BC0B6AC}"/>
                </a:ext>
              </a:extLst>
            </p:cNvPr>
            <p:cNvSpPr/>
            <p:nvPr/>
          </p:nvSpPr>
          <p:spPr>
            <a:xfrm>
              <a:off x="10843595" y="3379563"/>
              <a:ext cx="1356477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数据统计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830DDA-E920-4608-882F-5288FFA1AB19}"/>
                </a:ext>
              </a:extLst>
            </p:cNvPr>
            <p:cNvSpPr/>
            <p:nvPr/>
          </p:nvSpPr>
          <p:spPr>
            <a:xfrm>
              <a:off x="8386585" y="4971827"/>
              <a:ext cx="2228850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用户信息管理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6B18E0-DF0D-488E-ABCB-A61DA3AC30AB}"/>
                </a:ext>
              </a:extLst>
            </p:cNvPr>
            <p:cNvSpPr/>
            <p:nvPr/>
          </p:nvSpPr>
          <p:spPr>
            <a:xfrm>
              <a:off x="8386585" y="3379563"/>
              <a:ext cx="2228850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用户注册登录统计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CAB2AD4-64DE-4929-A1C6-0A0C596CC209}"/>
                </a:ext>
              </a:extLst>
            </p:cNvPr>
            <p:cNvGrpSpPr/>
            <p:nvPr/>
          </p:nvGrpSpPr>
          <p:grpSpPr>
            <a:xfrm>
              <a:off x="411472" y="3053620"/>
              <a:ext cx="2768292" cy="925851"/>
              <a:chOff x="411472" y="3624596"/>
              <a:chExt cx="2768292" cy="925851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992B3F5-F678-4FC5-99E7-F1408CCBDA07}"/>
                  </a:ext>
                </a:extLst>
              </p:cNvPr>
              <p:cNvSpPr/>
              <p:nvPr/>
            </p:nvSpPr>
            <p:spPr>
              <a:xfrm>
                <a:off x="411472" y="3624596"/>
                <a:ext cx="925851" cy="9258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用户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9A60CF-14E2-4B27-A103-118226B4CE2D}"/>
                  </a:ext>
                </a:extLst>
              </p:cNvPr>
              <p:cNvSpPr/>
              <p:nvPr/>
            </p:nvSpPr>
            <p:spPr>
              <a:xfrm>
                <a:off x="1537576" y="3837929"/>
                <a:ext cx="1642188" cy="49918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注册</a:t>
                </a:r>
                <a:r>
                  <a:rPr lang="en-US" altLang="zh-CN" dirty="0">
                    <a:solidFill>
                      <a:sysClr val="windowText" lastClr="000000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/</a:t>
                </a:r>
                <a:r>
                  <a:rPr lang="zh-CN" altLang="en-US" dirty="0">
                    <a:solidFill>
                      <a:sysClr val="windowText" lastClr="000000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登录</a:t>
                </a: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56B10AD2-D99B-4E35-96E3-AC0E13E00D8B}"/>
                  </a:ext>
                </a:extLst>
              </p:cNvPr>
              <p:cNvCxnSpPr>
                <a:cxnSpLocks/>
                <a:stCxn id="45" idx="6"/>
                <a:endCxn id="46" idx="1"/>
              </p:cNvCxnSpPr>
              <p:nvPr/>
            </p:nvCxnSpPr>
            <p:spPr>
              <a:xfrm>
                <a:off x="1337323" y="4087522"/>
                <a:ext cx="200253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65D95F-2A36-47AF-BB4F-B63BBBAE9C60}"/>
                </a:ext>
              </a:extLst>
            </p:cNvPr>
            <p:cNvCxnSpPr>
              <a:cxnSpLocks/>
              <a:stCxn id="46" idx="2"/>
              <a:endCxn id="6" idx="0"/>
            </p:cNvCxnSpPr>
            <p:nvPr/>
          </p:nvCxnSpPr>
          <p:spPr>
            <a:xfrm flipH="1">
              <a:off x="2353590" y="3766142"/>
              <a:ext cx="5080" cy="879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95F25FE-84C9-4DE1-9E99-3A08742494DC}"/>
                </a:ext>
              </a:extLst>
            </p:cNvPr>
            <p:cNvCxnSpPr>
              <a:stCxn id="9" idx="2"/>
              <a:endCxn id="13" idx="3"/>
            </p:cNvCxnSpPr>
            <p:nvPr/>
          </p:nvCxnSpPr>
          <p:spPr>
            <a:xfrm flipH="1">
              <a:off x="10615435" y="5221422"/>
              <a:ext cx="4461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4944C6C-440C-43BF-B41D-8A950125BE60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11521834" y="3878752"/>
              <a:ext cx="2657" cy="879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E363D34-148C-4F42-A12F-91E479FA0009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9501010" y="4780992"/>
              <a:ext cx="0" cy="190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7F1645-E966-4CD4-AAA8-C76D99BEDD87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9497940" y="5471016"/>
              <a:ext cx="3070" cy="223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1D57E51-9E9E-4A51-9D2A-9EC25BB4CDCE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7534931" y="5944197"/>
              <a:ext cx="848584" cy="4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4BD8F45-E8D1-4C1C-95AB-02DBB01D49B8}"/>
                </a:ext>
              </a:extLst>
            </p:cNvPr>
            <p:cNvCxnSpPr>
              <a:cxnSpLocks/>
              <a:stCxn id="12" idx="1"/>
              <a:endCxn id="14" idx="3"/>
            </p:cNvCxnSpPr>
            <p:nvPr/>
          </p:nvCxnSpPr>
          <p:spPr>
            <a:xfrm flipH="1">
              <a:off x="10615435" y="3629158"/>
              <a:ext cx="228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EC679F-2F12-4303-9037-1AAC1C0156C2}"/>
                </a:ext>
              </a:extLst>
            </p:cNvPr>
            <p:cNvSpPr/>
            <p:nvPr/>
          </p:nvSpPr>
          <p:spPr>
            <a:xfrm>
              <a:off x="3493415" y="3712016"/>
              <a:ext cx="1642188" cy="5965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基本信息修改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86352D9-04EF-4F12-8E72-9FE837C69E9C}"/>
                </a:ext>
              </a:extLst>
            </p:cNvPr>
            <p:cNvSpPr/>
            <p:nvPr/>
          </p:nvSpPr>
          <p:spPr>
            <a:xfrm>
              <a:off x="3493415" y="4363510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密码修改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718514-B556-4097-A2E5-3331F13A2BB4}"/>
                </a:ext>
              </a:extLst>
            </p:cNvPr>
            <p:cNvSpPr/>
            <p:nvPr/>
          </p:nvSpPr>
          <p:spPr>
            <a:xfrm>
              <a:off x="3493415" y="4933005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邮箱认证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67E2BA-698E-4236-9C63-8558E4FC4C13}"/>
                </a:ext>
              </a:extLst>
            </p:cNvPr>
            <p:cNvSpPr/>
            <p:nvPr/>
          </p:nvSpPr>
          <p:spPr>
            <a:xfrm>
              <a:off x="3497428" y="5699217"/>
              <a:ext cx="218440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地址信息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查看修改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A72F5E-DE5E-44A2-8B0D-DC870883674F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5681831" y="5948812"/>
              <a:ext cx="2948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85BB2B2-1CA8-4D90-9F08-8C242D97C695}"/>
                </a:ext>
              </a:extLst>
            </p:cNvPr>
            <p:cNvGrpSpPr/>
            <p:nvPr/>
          </p:nvGrpSpPr>
          <p:grpSpPr>
            <a:xfrm>
              <a:off x="5138427" y="4010294"/>
              <a:ext cx="457914" cy="1172305"/>
              <a:chOff x="5143507" y="1679060"/>
              <a:chExt cx="457914" cy="1172305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21A9FB4-8912-4BAD-ADDF-B6E05DA84D5A}"/>
                  </a:ext>
                </a:extLst>
              </p:cNvPr>
              <p:cNvGrpSpPr/>
              <p:nvPr/>
            </p:nvGrpSpPr>
            <p:grpSpPr>
              <a:xfrm>
                <a:off x="5143507" y="1679060"/>
                <a:ext cx="188241" cy="1172305"/>
                <a:chOff x="5143507" y="1679060"/>
                <a:chExt cx="188241" cy="1172305"/>
              </a:xfrm>
            </p:grpSpPr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D8067AB9-C1AF-489E-AEC9-DC9CCEA2D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3507" y="1684140"/>
                  <a:ext cx="17906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BF6B4FB2-A4E2-4F1D-8340-77C5D6FBB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2685" y="2846285"/>
                  <a:ext cx="179063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73DE7642-FCF3-4C82-96DA-4330265D9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3507" y="2284208"/>
                  <a:ext cx="17906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5908EB68-89AE-493D-903A-843B8266874C}"/>
                    </a:ext>
                  </a:extLst>
                </p:cNvPr>
                <p:cNvCxnSpPr/>
                <p:nvPr/>
              </p:nvCxnSpPr>
              <p:spPr>
                <a:xfrm>
                  <a:off x="5322570" y="1679060"/>
                  <a:ext cx="9178" cy="11723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5521466B-E73D-42A0-A7B3-E1AC4F07C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2570" y="2285679"/>
                <a:ext cx="27885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95DC559-91DC-4633-9375-59AAF2295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657" y="4010294"/>
              <a:ext cx="17568" cy="1933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AF5683A-36EB-431B-A76C-B03C7E7C753F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91" y="4010294"/>
              <a:ext cx="212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DDB269B-79B0-4C4D-9174-0938D6499AB6}"/>
                </a:ext>
              </a:extLst>
            </p:cNvPr>
            <p:cNvCxnSpPr/>
            <p:nvPr/>
          </p:nvCxnSpPr>
          <p:spPr>
            <a:xfrm>
              <a:off x="3293358" y="4596446"/>
              <a:ext cx="212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DFF67F6-C86A-4C71-9550-7D579C053885}"/>
                </a:ext>
              </a:extLst>
            </p:cNvPr>
            <p:cNvCxnSpPr/>
            <p:nvPr/>
          </p:nvCxnSpPr>
          <p:spPr>
            <a:xfrm>
              <a:off x="3286431" y="5187679"/>
              <a:ext cx="212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D036E16-7ADD-43DB-AF2C-7F7F96E27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66780" y="4895045"/>
              <a:ext cx="1212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36F8541-7F17-423F-889B-EA759628A29F}"/>
                </a:ext>
              </a:extLst>
            </p:cNvPr>
            <p:cNvCxnSpPr/>
            <p:nvPr/>
          </p:nvCxnSpPr>
          <p:spPr>
            <a:xfrm>
              <a:off x="3281351" y="5946465"/>
              <a:ext cx="212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524D441-3EFB-4CB0-A3B3-A40B32AB7E5A}"/>
                </a:ext>
              </a:extLst>
            </p:cNvPr>
            <p:cNvCxnSpPr>
              <a:stCxn id="46" idx="3"/>
              <a:endCxn id="7" idx="0"/>
            </p:cNvCxnSpPr>
            <p:nvPr/>
          </p:nvCxnSpPr>
          <p:spPr>
            <a:xfrm>
              <a:off x="3179764" y="3516548"/>
              <a:ext cx="3307962" cy="6017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02D7079-378F-4197-8351-DB066D54BC67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6852213" y="3629158"/>
              <a:ext cx="15343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D58F231-20FE-421E-BD40-C29EF4087725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3629157"/>
              <a:ext cx="0" cy="4891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08FD3E-2859-478B-AECB-C0FEDC9735C8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>
              <a:off x="7159632" y="4531398"/>
              <a:ext cx="1226953" cy="3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9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FF5A97-8111-4F5E-B400-125DFD09726C}"/>
              </a:ext>
            </a:extLst>
          </p:cNvPr>
          <p:cNvGrpSpPr/>
          <p:nvPr/>
        </p:nvGrpSpPr>
        <p:grpSpPr>
          <a:xfrm>
            <a:off x="1397487" y="873235"/>
            <a:ext cx="9122853" cy="3385625"/>
            <a:chOff x="1439529" y="1009870"/>
            <a:chExt cx="9122853" cy="338562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7EB109-E68A-4A47-95B0-21894FFE87AC}"/>
                </a:ext>
              </a:extLst>
            </p:cNvPr>
            <p:cNvSpPr/>
            <p:nvPr/>
          </p:nvSpPr>
          <p:spPr>
            <a:xfrm>
              <a:off x="1765812" y="1009870"/>
              <a:ext cx="923731" cy="9237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9E06E3-FFAD-48BB-A28A-5BB0CBACD7FD}"/>
                </a:ext>
              </a:extLst>
            </p:cNvPr>
            <p:cNvSpPr/>
            <p:nvPr/>
          </p:nvSpPr>
          <p:spPr>
            <a:xfrm>
              <a:off x="1439529" y="2832252"/>
              <a:ext cx="160077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网站内容浏览</a:t>
              </a:r>
            </a:p>
          </p:txBody>
        </p:sp>
        <p:sp>
          <p:nvSpPr>
            <p:cNvPr id="7" name="流程图: 多文档 6">
              <a:extLst>
                <a:ext uri="{FF2B5EF4-FFF2-40B4-BE49-F238E27FC236}">
                  <a16:creationId xmlns:a16="http://schemas.microsoft.com/office/drawing/2014/main" id="{826663A5-4C48-4BB1-8CA1-85837BBF3833}"/>
                </a:ext>
              </a:extLst>
            </p:cNvPr>
            <p:cNvSpPr/>
            <p:nvPr/>
          </p:nvSpPr>
          <p:spPr>
            <a:xfrm>
              <a:off x="5643370" y="2687537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内容信息表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7BA48F-CA56-4F48-A3E8-441112DC7A04}"/>
                </a:ext>
              </a:extLst>
            </p:cNvPr>
            <p:cNvSpPr/>
            <p:nvPr/>
          </p:nvSpPr>
          <p:spPr>
            <a:xfrm>
              <a:off x="9636531" y="2536525"/>
              <a:ext cx="925851" cy="9258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AEA4395-633C-4180-8ADE-00FDB1BD11EB}"/>
                </a:ext>
              </a:extLst>
            </p:cNvPr>
            <p:cNvSpPr/>
            <p:nvPr/>
          </p:nvSpPr>
          <p:spPr>
            <a:xfrm>
              <a:off x="7538808" y="2749159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网站内容管理</a:t>
              </a:r>
            </a:p>
          </p:txBody>
        </p:sp>
        <p:sp>
          <p:nvSpPr>
            <p:cNvPr id="10" name="流程图: 多文档 9">
              <a:extLst>
                <a:ext uri="{FF2B5EF4-FFF2-40B4-BE49-F238E27FC236}">
                  <a16:creationId xmlns:a16="http://schemas.microsoft.com/office/drawing/2014/main" id="{A5E92943-AF16-4F43-830C-4B08037AB732}"/>
                </a:ext>
              </a:extLst>
            </p:cNvPr>
            <p:cNvSpPr/>
            <p:nvPr/>
          </p:nvSpPr>
          <p:spPr>
            <a:xfrm>
              <a:off x="7485114" y="3568666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内容类别表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0C6C535-5192-498B-BA25-22602096343E}"/>
                </a:ext>
              </a:extLst>
            </p:cNvPr>
            <p:cNvCxnSpPr>
              <a:cxnSpLocks/>
              <a:stCxn id="8" idx="2"/>
              <a:endCxn id="9" idx="3"/>
            </p:cNvCxnSpPr>
            <p:nvPr/>
          </p:nvCxnSpPr>
          <p:spPr>
            <a:xfrm flipH="1" flipV="1">
              <a:off x="9213152" y="2998754"/>
              <a:ext cx="423379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C94DCB-61BF-43AE-A05F-33400E35A9AA}"/>
                </a:ext>
              </a:extLst>
            </p:cNvPr>
            <p:cNvSpPr/>
            <p:nvPr/>
          </p:nvSpPr>
          <p:spPr>
            <a:xfrm>
              <a:off x="3602075" y="3069477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活动内容浏览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695C0A-4061-4690-9E20-04712E76FCA9}"/>
                </a:ext>
              </a:extLst>
            </p:cNvPr>
            <p:cNvSpPr/>
            <p:nvPr/>
          </p:nvSpPr>
          <p:spPr>
            <a:xfrm>
              <a:off x="3602075" y="3600780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新闻评测浏览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7C1214-7EA9-49F3-8E43-9447D153C1E2}"/>
                </a:ext>
              </a:extLst>
            </p:cNvPr>
            <p:cNvSpPr/>
            <p:nvPr/>
          </p:nvSpPr>
          <p:spPr>
            <a:xfrm>
              <a:off x="3602075" y="2538173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新闻热点浏览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ED9188-5F00-487E-8DB4-1BB2E02AE5BB}"/>
                </a:ext>
              </a:extLst>
            </p:cNvPr>
            <p:cNvSpPr/>
            <p:nvPr/>
          </p:nvSpPr>
          <p:spPr>
            <a:xfrm>
              <a:off x="3602075" y="2006869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商品分类浏览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F62842-D515-4C2C-8A8E-B9AC56627F33}"/>
                </a:ext>
              </a:extLst>
            </p:cNvPr>
            <p:cNvSpPr/>
            <p:nvPr/>
          </p:nvSpPr>
          <p:spPr>
            <a:xfrm>
              <a:off x="7538808" y="1537393"/>
              <a:ext cx="167434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数据统计</a:t>
              </a:r>
            </a:p>
          </p:txBody>
        </p:sp>
        <p:sp>
          <p:nvSpPr>
            <p:cNvPr id="17" name="流程图: 多文档 16">
              <a:extLst>
                <a:ext uri="{FF2B5EF4-FFF2-40B4-BE49-F238E27FC236}">
                  <a16:creationId xmlns:a16="http://schemas.microsoft.com/office/drawing/2014/main" id="{C215B418-96A1-48E6-9F23-0F339B0173D0}"/>
                </a:ext>
              </a:extLst>
            </p:cNvPr>
            <p:cNvSpPr/>
            <p:nvPr/>
          </p:nvSpPr>
          <p:spPr>
            <a:xfrm>
              <a:off x="5658834" y="1500099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分类记录表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15A4D1A-9588-4F97-BE8A-4ED5C499C041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227678" y="1933601"/>
              <a:ext cx="12238" cy="898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D839A1-796F-4648-B5F6-98A2A654630B}"/>
                </a:ext>
              </a:extLst>
            </p:cNvPr>
            <p:cNvSpPr txBox="1"/>
            <p:nvPr/>
          </p:nvSpPr>
          <p:spPr>
            <a:xfrm>
              <a:off x="1858345" y="2006869"/>
              <a:ext cx="738664" cy="89408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已登录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未登录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AF72D07-0E19-4BF3-94FF-E9F92F72ACC6}"/>
                </a:ext>
              </a:extLst>
            </p:cNvPr>
            <p:cNvGrpSpPr/>
            <p:nvPr/>
          </p:nvGrpSpPr>
          <p:grpSpPr>
            <a:xfrm>
              <a:off x="3040302" y="2256463"/>
              <a:ext cx="561918" cy="1577336"/>
              <a:chOff x="4243951" y="2424414"/>
              <a:chExt cx="561918" cy="1577336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67E4898-2267-41B5-9B28-9C6CA916EE74}"/>
                  </a:ext>
                </a:extLst>
              </p:cNvPr>
              <p:cNvGrpSpPr/>
              <p:nvPr/>
            </p:nvGrpSpPr>
            <p:grpSpPr>
              <a:xfrm>
                <a:off x="4605403" y="2424414"/>
                <a:ext cx="200466" cy="1577336"/>
                <a:chOff x="4605403" y="2424414"/>
                <a:chExt cx="200466" cy="1577336"/>
              </a:xfrm>
            </p:grpSpPr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26806B85-FB3C-462E-A720-0326BAA845FF}"/>
                    </a:ext>
                  </a:extLst>
                </p:cNvPr>
                <p:cNvCxnSpPr>
                  <a:endCxn id="15" idx="1"/>
                </p:cNvCxnSpPr>
                <p:nvPr/>
              </p:nvCxnSpPr>
              <p:spPr>
                <a:xfrm>
                  <a:off x="4607560" y="2424414"/>
                  <a:ext cx="19816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02C25EA4-CEF3-4368-987D-FD2DA3A9603C}"/>
                    </a:ext>
                  </a:extLst>
                </p:cNvPr>
                <p:cNvCxnSpPr/>
                <p:nvPr/>
              </p:nvCxnSpPr>
              <p:spPr>
                <a:xfrm>
                  <a:off x="4607705" y="2955718"/>
                  <a:ext cx="19816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F7E789DC-8DE4-4E71-8272-FA58AB96D574}"/>
                    </a:ext>
                  </a:extLst>
                </p:cNvPr>
                <p:cNvCxnSpPr/>
                <p:nvPr/>
              </p:nvCxnSpPr>
              <p:spPr>
                <a:xfrm>
                  <a:off x="4605403" y="3545795"/>
                  <a:ext cx="19816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15F9AFAA-96EF-4CC9-B2A3-1579E401C56D}"/>
                    </a:ext>
                  </a:extLst>
                </p:cNvPr>
                <p:cNvCxnSpPr/>
                <p:nvPr/>
              </p:nvCxnSpPr>
              <p:spPr>
                <a:xfrm>
                  <a:off x="4605933" y="4001749"/>
                  <a:ext cx="19816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2AEA5E9D-DE4C-4F7C-AD92-B6CC5E978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560" y="2424414"/>
                  <a:ext cx="0" cy="15773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51C4094-88A1-42CF-B140-032D9111E395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4243951" y="3249797"/>
                <a:ext cx="36145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27A064F-F4F5-4B86-9C63-A0AF672AF42B}"/>
                </a:ext>
              </a:extLst>
            </p:cNvPr>
            <p:cNvGrpSpPr/>
            <p:nvPr/>
          </p:nvGrpSpPr>
          <p:grpSpPr>
            <a:xfrm>
              <a:off x="5278512" y="2256463"/>
              <a:ext cx="162604" cy="1593912"/>
              <a:chOff x="6482161" y="2424414"/>
              <a:chExt cx="162604" cy="159391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3535CC3-CE3B-480C-A138-7F5148688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161" y="2424414"/>
                <a:ext cx="1626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BA40E047-06A2-45D0-933B-91AE7BC51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161" y="2955718"/>
                <a:ext cx="1626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11313FD-B183-45F4-8E01-1C80CEE44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161" y="3545795"/>
                <a:ext cx="1626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54F52152-F2CD-4194-8E04-41D68A43F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161" y="4018325"/>
                <a:ext cx="1626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A46DBDD-FE50-4DE2-8C16-5A0A5BB117EB}"/>
                  </a:ext>
                </a:extLst>
              </p:cNvPr>
              <p:cNvCxnSpPr/>
              <p:nvPr/>
            </p:nvCxnSpPr>
            <p:spPr>
              <a:xfrm>
                <a:off x="6644765" y="2424414"/>
                <a:ext cx="0" cy="15939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F2F2A2D-784B-47AB-8FA9-B82407C0EAD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39023" y="3100952"/>
              <a:ext cx="2043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9C2EE9-5B0F-4666-B768-17A5B1474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7045" y="3017042"/>
              <a:ext cx="321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0A9EC45-3B81-4C75-A564-16A27FFA3938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7217045" y="1786986"/>
              <a:ext cx="32176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72CBAAE-0738-4CA2-AF70-E32B601B128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9213152" y="1786291"/>
              <a:ext cx="89737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AC78AC-5A5F-4070-84BA-783E9DEB119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0099457" y="1786291"/>
              <a:ext cx="0" cy="750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1EB635E3-631F-4358-90EB-9D7916BCB1AB}"/>
                </a:ext>
              </a:extLst>
            </p:cNvPr>
            <p:cNvCxnSpPr>
              <a:stCxn id="15" idx="0"/>
              <a:endCxn id="17" idx="1"/>
            </p:cNvCxnSpPr>
            <p:nvPr/>
          </p:nvCxnSpPr>
          <p:spPr>
            <a:xfrm rot="5400000" flipH="1" flipV="1">
              <a:off x="5002363" y="1350399"/>
              <a:ext cx="93355" cy="121958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3A82FD9-4AF6-4EC9-BEE8-F8630CEC3B8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8371419" y="3248348"/>
              <a:ext cx="4561" cy="320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3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3589E5F-7877-4A39-B0B2-12E176A86474}"/>
              </a:ext>
            </a:extLst>
          </p:cNvPr>
          <p:cNvGrpSpPr/>
          <p:nvPr/>
        </p:nvGrpSpPr>
        <p:grpSpPr>
          <a:xfrm>
            <a:off x="-254322" y="-1078065"/>
            <a:ext cx="12446322" cy="9014130"/>
            <a:chOff x="-254322" y="-1078065"/>
            <a:chExt cx="12446322" cy="90141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8A5AAD0-1EED-44B1-94A2-1897AEDBA2D2}"/>
                </a:ext>
              </a:extLst>
            </p:cNvPr>
            <p:cNvSpPr txBox="1"/>
            <p:nvPr/>
          </p:nvSpPr>
          <p:spPr>
            <a:xfrm>
              <a:off x="720494" y="-945102"/>
              <a:ext cx="1108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已登录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未登录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759557-92AA-4EB2-8BAA-2D45BD5362CA}"/>
                </a:ext>
              </a:extLst>
            </p:cNvPr>
            <p:cNvSpPr/>
            <p:nvPr/>
          </p:nvSpPr>
          <p:spPr>
            <a:xfrm>
              <a:off x="-191748" y="-1078065"/>
              <a:ext cx="923731" cy="9237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17AABD-F7C8-4E86-858A-9E5E6A5A847E}"/>
                </a:ext>
              </a:extLst>
            </p:cNvPr>
            <p:cNvSpPr/>
            <p:nvPr/>
          </p:nvSpPr>
          <p:spPr>
            <a:xfrm>
              <a:off x="1669553" y="-865795"/>
              <a:ext cx="221504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商品搜索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分类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37C3F1-9991-45D6-ABAF-30C94B5F39D4}"/>
                </a:ext>
              </a:extLst>
            </p:cNvPr>
            <p:cNvSpPr/>
            <p:nvPr/>
          </p:nvSpPr>
          <p:spPr>
            <a:xfrm>
              <a:off x="1669553" y="126714"/>
              <a:ext cx="221504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浏览商品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SPU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B34C39-98D8-40AE-8175-24F248DA63EF}"/>
                </a:ext>
              </a:extLst>
            </p:cNvPr>
            <p:cNvSpPr/>
            <p:nvPr/>
          </p:nvSpPr>
          <p:spPr>
            <a:xfrm>
              <a:off x="1669553" y="1119223"/>
              <a:ext cx="221504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浏览商品详情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9AE09F-511E-4121-8CD2-D0FEC812F942}"/>
                </a:ext>
              </a:extLst>
            </p:cNvPr>
            <p:cNvSpPr/>
            <p:nvPr/>
          </p:nvSpPr>
          <p:spPr>
            <a:xfrm>
              <a:off x="4452894" y="1116508"/>
              <a:ext cx="1682927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选择商品规格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0DE737-E8D2-4DC4-86AD-1AABE4D93E91}"/>
                </a:ext>
              </a:extLst>
            </p:cNvPr>
            <p:cNvSpPr/>
            <p:nvPr/>
          </p:nvSpPr>
          <p:spPr>
            <a:xfrm>
              <a:off x="1669553" y="2672581"/>
              <a:ext cx="2215043" cy="488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浏览商品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SKU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信息</a:t>
              </a:r>
              <a:endParaRPr lang="en-US" altLang="zh-CN" dirty="0">
                <a:solidFill>
                  <a:sysClr val="windowText" lastClr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C5A35-C496-4E37-81EA-8993853BC821}"/>
                </a:ext>
              </a:extLst>
            </p:cNvPr>
            <p:cNvSpPr/>
            <p:nvPr/>
          </p:nvSpPr>
          <p:spPr>
            <a:xfrm>
              <a:off x="1669553" y="3611113"/>
              <a:ext cx="2215043" cy="488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加入购物车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CF9848-B29F-4C66-B61C-75442BE0CCF2}"/>
                </a:ext>
              </a:extLst>
            </p:cNvPr>
            <p:cNvSpPr/>
            <p:nvPr/>
          </p:nvSpPr>
          <p:spPr>
            <a:xfrm>
              <a:off x="1669553" y="5598237"/>
              <a:ext cx="221504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购物车管理</a:t>
              </a:r>
            </a:p>
          </p:txBody>
        </p:sp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id="{CEA657DC-BAB0-4156-BCAF-5A298140F6AE}"/>
                </a:ext>
              </a:extLst>
            </p:cNvPr>
            <p:cNvSpPr/>
            <p:nvPr/>
          </p:nvSpPr>
          <p:spPr>
            <a:xfrm>
              <a:off x="2037260" y="6242899"/>
              <a:ext cx="1478571" cy="82682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已经登录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4376BA4-573A-490C-97AB-ACEF1247FE6A}"/>
                </a:ext>
              </a:extLst>
            </p:cNvPr>
            <p:cNvSpPr/>
            <p:nvPr/>
          </p:nvSpPr>
          <p:spPr>
            <a:xfrm>
              <a:off x="-254322" y="6404958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登录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686A55-EC0B-46F4-B7D7-FE6D4CE9364E}"/>
                </a:ext>
              </a:extLst>
            </p:cNvPr>
            <p:cNvSpPr/>
            <p:nvPr/>
          </p:nvSpPr>
          <p:spPr>
            <a:xfrm>
              <a:off x="-254322" y="5596738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合并购物车</a:t>
              </a:r>
            </a:p>
          </p:txBody>
        </p:sp>
        <p:sp>
          <p:nvSpPr>
            <p:cNvPr id="17" name="流程图: 多文档 16">
              <a:extLst>
                <a:ext uri="{FF2B5EF4-FFF2-40B4-BE49-F238E27FC236}">
                  <a16:creationId xmlns:a16="http://schemas.microsoft.com/office/drawing/2014/main" id="{21B60CC2-3E7C-43C2-A5D5-4302FA65B200}"/>
                </a:ext>
              </a:extLst>
            </p:cNvPr>
            <p:cNvSpPr/>
            <p:nvPr/>
          </p:nvSpPr>
          <p:spPr>
            <a:xfrm>
              <a:off x="6491256" y="-1031540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商品类别表</a:t>
              </a:r>
            </a:p>
          </p:txBody>
        </p:sp>
        <p:sp>
          <p:nvSpPr>
            <p:cNvPr id="18" name="流程图: 多文档 17">
              <a:extLst>
                <a:ext uri="{FF2B5EF4-FFF2-40B4-BE49-F238E27FC236}">
                  <a16:creationId xmlns:a16="http://schemas.microsoft.com/office/drawing/2014/main" id="{7B4D0E7C-7205-417A-B291-8207B565D710}"/>
                </a:ext>
              </a:extLst>
            </p:cNvPr>
            <p:cNvSpPr/>
            <p:nvPr/>
          </p:nvSpPr>
          <p:spPr>
            <a:xfrm>
              <a:off x="6491256" y="-34445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SPU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表</a:t>
              </a:r>
            </a:p>
          </p:txBody>
        </p:sp>
        <p:sp>
          <p:nvSpPr>
            <p:cNvPr id="19" name="流程图: 多文档 18">
              <a:extLst>
                <a:ext uri="{FF2B5EF4-FFF2-40B4-BE49-F238E27FC236}">
                  <a16:creationId xmlns:a16="http://schemas.microsoft.com/office/drawing/2014/main" id="{49615B3B-D185-48F5-AF9C-652F1397AB4A}"/>
                </a:ext>
              </a:extLst>
            </p:cNvPr>
            <p:cNvSpPr/>
            <p:nvPr/>
          </p:nvSpPr>
          <p:spPr>
            <a:xfrm>
              <a:off x="6491256" y="952490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商品规格表</a:t>
              </a:r>
            </a:p>
          </p:txBody>
        </p:sp>
        <p:sp>
          <p:nvSpPr>
            <p:cNvPr id="20" name="流程图: 多文档 19">
              <a:extLst>
                <a:ext uri="{FF2B5EF4-FFF2-40B4-BE49-F238E27FC236}">
                  <a16:creationId xmlns:a16="http://schemas.microsoft.com/office/drawing/2014/main" id="{9D40F6C3-C772-47D7-9E90-BFDBF5B93E09}"/>
                </a:ext>
              </a:extLst>
            </p:cNvPr>
            <p:cNvSpPr/>
            <p:nvPr/>
          </p:nvSpPr>
          <p:spPr>
            <a:xfrm>
              <a:off x="6491256" y="1980065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SKU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表</a:t>
              </a:r>
            </a:p>
          </p:txBody>
        </p:sp>
        <p:sp>
          <p:nvSpPr>
            <p:cNvPr id="21" name="流程图: 多文档 20">
              <a:extLst>
                <a:ext uri="{FF2B5EF4-FFF2-40B4-BE49-F238E27FC236}">
                  <a16:creationId xmlns:a16="http://schemas.microsoft.com/office/drawing/2014/main" id="{9ADB1E7B-F207-4493-9C2C-040A6102BF86}"/>
                </a:ext>
              </a:extLst>
            </p:cNvPr>
            <p:cNvSpPr/>
            <p:nvPr/>
          </p:nvSpPr>
          <p:spPr>
            <a:xfrm>
              <a:off x="6491256" y="3017799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浏览记录表</a:t>
              </a:r>
            </a:p>
          </p:txBody>
        </p:sp>
        <p:sp>
          <p:nvSpPr>
            <p:cNvPr id="22" name="流程图: 多文档 21">
              <a:extLst>
                <a:ext uri="{FF2B5EF4-FFF2-40B4-BE49-F238E27FC236}">
                  <a16:creationId xmlns:a16="http://schemas.microsoft.com/office/drawing/2014/main" id="{730B2506-8460-4CA0-84E7-5F86E394ED6E}"/>
                </a:ext>
              </a:extLst>
            </p:cNvPr>
            <p:cNvSpPr/>
            <p:nvPr/>
          </p:nvSpPr>
          <p:spPr>
            <a:xfrm>
              <a:off x="4515251" y="5422757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临时购物车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FCBB9D-8901-4604-AE7D-3CC1D76C9AAF}"/>
                </a:ext>
              </a:extLst>
            </p:cNvPr>
            <p:cNvSpPr/>
            <p:nvPr/>
          </p:nvSpPr>
          <p:spPr>
            <a:xfrm>
              <a:off x="1669553" y="7436876"/>
              <a:ext cx="2215043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选择收货地址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831A41-AE35-4C5F-9CDB-669E8EB31028}"/>
                </a:ext>
              </a:extLst>
            </p:cNvPr>
            <p:cNvSpPr/>
            <p:nvPr/>
          </p:nvSpPr>
          <p:spPr>
            <a:xfrm>
              <a:off x="4255648" y="7436876"/>
              <a:ext cx="168292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选择支付方式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222DB8-7396-4349-B335-9BCDB7E34D4F}"/>
                </a:ext>
              </a:extLst>
            </p:cNvPr>
            <p:cNvSpPr/>
            <p:nvPr/>
          </p:nvSpPr>
          <p:spPr>
            <a:xfrm>
              <a:off x="4255648" y="6569643"/>
              <a:ext cx="168292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生成订单</a:t>
              </a:r>
            </a:p>
          </p:txBody>
        </p:sp>
        <p:sp>
          <p:nvSpPr>
            <p:cNvPr id="26" name="流程图: 多文档 25">
              <a:extLst>
                <a:ext uri="{FF2B5EF4-FFF2-40B4-BE49-F238E27FC236}">
                  <a16:creationId xmlns:a16="http://schemas.microsoft.com/office/drawing/2014/main" id="{99A14CDD-1DA6-4CBB-B102-3C950BC39090}"/>
                </a:ext>
              </a:extLst>
            </p:cNvPr>
            <p:cNvSpPr/>
            <p:nvPr/>
          </p:nvSpPr>
          <p:spPr>
            <a:xfrm>
              <a:off x="6337473" y="6403214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商品订单表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9C7065-98B4-47B7-AFBE-447CFF2481F2}"/>
                </a:ext>
              </a:extLst>
            </p:cNvPr>
            <p:cNvSpPr/>
            <p:nvPr/>
          </p:nvSpPr>
          <p:spPr>
            <a:xfrm>
              <a:off x="10929738" y="4988421"/>
              <a:ext cx="923731" cy="9237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管理员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277C24-C1E3-4AD6-9085-1CDDEFDB6AC7}"/>
                </a:ext>
              </a:extLst>
            </p:cNvPr>
            <p:cNvSpPr/>
            <p:nvPr/>
          </p:nvSpPr>
          <p:spPr>
            <a:xfrm>
              <a:off x="10633789" y="542789"/>
              <a:ext cx="1558211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商品管理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3BFE716-2E1C-4860-9A13-ED840A32D47E}"/>
                </a:ext>
              </a:extLst>
            </p:cNvPr>
            <p:cNvSpPr/>
            <p:nvPr/>
          </p:nvSpPr>
          <p:spPr>
            <a:xfrm>
              <a:off x="8509401" y="5192045"/>
              <a:ext cx="1558211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数据统计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9074F86-139C-41A2-A000-A4FE0471D7FB}"/>
                </a:ext>
              </a:extLst>
            </p:cNvPr>
            <p:cNvSpPr/>
            <p:nvPr/>
          </p:nvSpPr>
          <p:spPr>
            <a:xfrm>
              <a:off x="10612497" y="6567032"/>
              <a:ext cx="1558211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订单管理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911733-4658-437A-9ABE-9144E712685A}"/>
                </a:ext>
              </a:extLst>
            </p:cNvPr>
            <p:cNvSpPr/>
            <p:nvPr/>
          </p:nvSpPr>
          <p:spPr>
            <a:xfrm>
              <a:off x="8510028" y="6567033"/>
              <a:ext cx="1558211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商品订单管理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2FD334C-401E-4726-9E7C-6BF5525FBD09}"/>
                </a:ext>
              </a:extLst>
            </p:cNvPr>
            <p:cNvSpPr/>
            <p:nvPr/>
          </p:nvSpPr>
          <p:spPr>
            <a:xfrm>
              <a:off x="8510028" y="-864705"/>
              <a:ext cx="1558211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商品类别管理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FD2D21E-6D34-43A9-9F2F-24424CA2AA9A}"/>
                </a:ext>
              </a:extLst>
            </p:cNvPr>
            <p:cNvSpPr/>
            <p:nvPr/>
          </p:nvSpPr>
          <p:spPr>
            <a:xfrm>
              <a:off x="8510028" y="127506"/>
              <a:ext cx="155758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SPU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6E68A28-6B5F-49C2-A972-8D5608464313}"/>
                </a:ext>
              </a:extLst>
            </p:cNvPr>
            <p:cNvSpPr/>
            <p:nvPr/>
          </p:nvSpPr>
          <p:spPr>
            <a:xfrm>
              <a:off x="8510028" y="1113780"/>
              <a:ext cx="155758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商品规格管理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CECC473-2C85-4535-981A-AE2D7DED4A1D}"/>
                </a:ext>
              </a:extLst>
            </p:cNvPr>
            <p:cNvSpPr/>
            <p:nvPr/>
          </p:nvSpPr>
          <p:spPr>
            <a:xfrm>
              <a:off x="8510028" y="2140358"/>
              <a:ext cx="155758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kern="900" spc="-100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</a:t>
              </a:r>
              <a:r>
                <a:rPr lang="en-US" altLang="zh-CN" kern="900" spc="-100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SKU</a:t>
              </a:r>
              <a:r>
                <a:rPr lang="zh-CN" altLang="en-US" kern="900" spc="-100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9F6C484-2B2C-4A2E-AD41-3D0FC3049CEF}"/>
                </a:ext>
              </a:extLst>
            </p:cNvPr>
            <p:cNvCxnSpPr>
              <a:stCxn id="6" idx="6"/>
              <a:endCxn id="7" idx="1"/>
            </p:cNvCxnSpPr>
            <p:nvPr/>
          </p:nvCxnSpPr>
          <p:spPr>
            <a:xfrm flipV="1">
              <a:off x="731983" y="-616200"/>
              <a:ext cx="9375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4427B4F-B6F0-4975-8087-4AD62590EC70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2777075" y="-366606"/>
              <a:ext cx="0" cy="493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1645A55-8094-44FD-B259-854E3BBBE877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777075" y="625903"/>
              <a:ext cx="0" cy="493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66FD133-648B-4435-806F-92AB2E25EFE2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3884596" y="1366103"/>
              <a:ext cx="568298" cy="2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E670DA45-3FB9-46B2-8783-5DFE02BAE08F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3507275" y="885498"/>
              <a:ext cx="1056884" cy="25172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B1638D0-E7EA-4AF3-BC44-56EBE03A5650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3884596" y="-618125"/>
              <a:ext cx="2606660" cy="1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0F4C7DF-DAC7-494B-9F93-D3634F3D9437}"/>
                </a:ext>
              </a:extLst>
            </p:cNvPr>
            <p:cNvCxnSpPr>
              <a:stCxn id="8" idx="3"/>
              <a:endCxn id="18" idx="1"/>
            </p:cNvCxnSpPr>
            <p:nvPr/>
          </p:nvCxnSpPr>
          <p:spPr>
            <a:xfrm>
              <a:off x="3884596" y="376309"/>
              <a:ext cx="2606660" cy="26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C89F3B1-B9E1-4737-B37A-B937A5E4C79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6135821" y="1365905"/>
              <a:ext cx="355435" cy="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ADC55F3-DD20-4B6A-8D36-A900E687D614}"/>
                </a:ext>
              </a:extLst>
            </p:cNvPr>
            <p:cNvGrpSpPr/>
            <p:nvPr/>
          </p:nvGrpSpPr>
          <p:grpSpPr>
            <a:xfrm>
              <a:off x="3884596" y="2393479"/>
              <a:ext cx="2606660" cy="1037735"/>
              <a:chOff x="3844775" y="3644527"/>
              <a:chExt cx="2606660" cy="103773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38C780E-7390-48F6-9607-58DFF5A6E1C0}"/>
                  </a:ext>
                </a:extLst>
              </p:cNvPr>
              <p:cNvGrpSpPr/>
              <p:nvPr/>
            </p:nvGrpSpPr>
            <p:grpSpPr>
              <a:xfrm>
                <a:off x="6033641" y="3644527"/>
                <a:ext cx="417794" cy="1037735"/>
                <a:chOff x="6033641" y="3644527"/>
                <a:chExt cx="417794" cy="1037735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F700A80F-C7B5-4D38-87A7-E8E9694546EA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6033641" y="3644527"/>
                  <a:ext cx="41779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BC43481-3C4A-4AA3-8AAB-E69F63CC2D7A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6033641" y="4682262"/>
                  <a:ext cx="41779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037BEB92-26A0-4A44-A643-6F42CDE6CF1C}"/>
                    </a:ext>
                  </a:extLst>
                </p:cNvPr>
                <p:cNvCxnSpPr/>
                <p:nvPr/>
              </p:nvCxnSpPr>
              <p:spPr>
                <a:xfrm>
                  <a:off x="6033641" y="3644527"/>
                  <a:ext cx="0" cy="10377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7D0665DB-968D-4BDF-A1A3-503F7F38296D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3844775" y="4163394"/>
                <a:ext cx="2188866" cy="44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91E40E2-7DEF-4277-BAEF-35DBA038E69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777075" y="3160949"/>
              <a:ext cx="0" cy="45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6B9BB17C-9AAD-4F48-A3FF-AE93F1382203}"/>
                </a:ext>
              </a:extLst>
            </p:cNvPr>
            <p:cNvCxnSpPr>
              <a:stCxn id="12" idx="3"/>
              <a:endCxn id="22" idx="0"/>
            </p:cNvCxnSpPr>
            <p:nvPr/>
          </p:nvCxnSpPr>
          <p:spPr>
            <a:xfrm>
              <a:off x="3884596" y="3855297"/>
              <a:ext cx="1516960" cy="156746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456F408-7907-4131-854F-75A74B083537}"/>
                </a:ext>
              </a:extLst>
            </p:cNvPr>
            <p:cNvCxnSpPr>
              <a:stCxn id="13" idx="3"/>
              <a:endCxn id="22" idx="1"/>
            </p:cNvCxnSpPr>
            <p:nvPr/>
          </p:nvCxnSpPr>
          <p:spPr>
            <a:xfrm flipV="1">
              <a:off x="3884596" y="5836172"/>
              <a:ext cx="630655" cy="11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85C6707-A44D-42FB-B185-5DE7768C8E0D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2776546" y="6097426"/>
              <a:ext cx="529" cy="145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55B5BB9-167B-40FF-92F7-8548711E59E8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 flipV="1">
              <a:off x="1387866" y="6654553"/>
              <a:ext cx="649394" cy="17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914D8CE-2658-4273-A16B-A4EC838D4A91}"/>
                </a:ext>
              </a:extLst>
            </p:cNvPr>
            <p:cNvCxnSpPr>
              <a:stCxn id="15" idx="0"/>
              <a:endCxn id="16" idx="2"/>
            </p:cNvCxnSpPr>
            <p:nvPr/>
          </p:nvCxnSpPr>
          <p:spPr>
            <a:xfrm flipV="1">
              <a:off x="566772" y="6095927"/>
              <a:ext cx="0" cy="309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91CA5FA-166E-4771-9E0E-D1A8C19D8DD6}"/>
                </a:ext>
              </a:extLst>
            </p:cNvPr>
            <p:cNvCxnSpPr>
              <a:stCxn id="16" idx="3"/>
              <a:endCxn id="13" idx="1"/>
            </p:cNvCxnSpPr>
            <p:nvPr/>
          </p:nvCxnSpPr>
          <p:spPr>
            <a:xfrm>
              <a:off x="1387866" y="5846333"/>
              <a:ext cx="281687" cy="1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F2033E3-7F3E-445E-8985-63981BA28E70}"/>
                </a:ext>
              </a:extLst>
            </p:cNvPr>
            <p:cNvCxnSpPr>
              <a:stCxn id="14" idx="2"/>
              <a:endCxn id="23" idx="0"/>
            </p:cNvCxnSpPr>
            <p:nvPr/>
          </p:nvCxnSpPr>
          <p:spPr>
            <a:xfrm>
              <a:off x="2776546" y="7069728"/>
              <a:ext cx="529" cy="3671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B6DC019-90E3-4C72-88FF-708F52101446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3884596" y="7686471"/>
              <a:ext cx="3710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EF70978-269A-4070-BFC1-93BA2735A1C2}"/>
                </a:ext>
              </a:extLst>
            </p:cNvPr>
            <p:cNvCxnSpPr>
              <a:stCxn id="24" idx="0"/>
              <a:endCxn id="25" idx="2"/>
            </p:cNvCxnSpPr>
            <p:nvPr/>
          </p:nvCxnSpPr>
          <p:spPr>
            <a:xfrm flipV="1">
              <a:off x="5097112" y="7068832"/>
              <a:ext cx="0" cy="368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3A7C078-1AA3-49FB-9E4E-45E5CA4563E2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5938576" y="6816629"/>
              <a:ext cx="398897" cy="2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2FE95499-E526-4CFA-91D6-F52606FE6593}"/>
                </a:ext>
              </a:extLst>
            </p:cNvPr>
            <p:cNvCxnSpPr>
              <a:stCxn id="22" idx="3"/>
              <a:endCxn id="26" idx="0"/>
            </p:cNvCxnSpPr>
            <p:nvPr/>
          </p:nvCxnSpPr>
          <p:spPr>
            <a:xfrm>
              <a:off x="6073462" y="5836172"/>
              <a:ext cx="1150316" cy="56704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6B9EAB3-6725-41EE-907A-0E02F0CA8DED}"/>
                </a:ext>
              </a:extLst>
            </p:cNvPr>
            <p:cNvCxnSpPr>
              <a:stCxn id="31" idx="1"/>
              <a:endCxn id="26" idx="3"/>
            </p:cNvCxnSpPr>
            <p:nvPr/>
          </p:nvCxnSpPr>
          <p:spPr>
            <a:xfrm flipH="1">
              <a:off x="7895684" y="6816628"/>
              <a:ext cx="61434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F406D08-5A9A-441F-B545-7BCC236FD710}"/>
                </a:ext>
              </a:extLst>
            </p:cNvPr>
            <p:cNvCxnSpPr>
              <a:stCxn id="32" idx="1"/>
              <a:endCxn id="17" idx="3"/>
            </p:cNvCxnSpPr>
            <p:nvPr/>
          </p:nvCxnSpPr>
          <p:spPr>
            <a:xfrm flipH="1" flipV="1">
              <a:off x="8049467" y="-618125"/>
              <a:ext cx="460561" cy="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42CC6F0-DC77-4542-B42B-A626A39F00EC}"/>
                </a:ext>
              </a:extLst>
            </p:cNvPr>
            <p:cNvCxnSpPr>
              <a:stCxn id="33" idx="1"/>
              <a:endCxn id="18" idx="3"/>
            </p:cNvCxnSpPr>
            <p:nvPr/>
          </p:nvCxnSpPr>
          <p:spPr>
            <a:xfrm flipH="1">
              <a:off x="8049467" y="377101"/>
              <a:ext cx="460561" cy="1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8F5BF8A-01F8-48EF-953A-2CDB60320A3E}"/>
                </a:ext>
              </a:extLst>
            </p:cNvPr>
            <p:cNvCxnSpPr>
              <a:stCxn id="34" idx="1"/>
              <a:endCxn id="19" idx="3"/>
            </p:cNvCxnSpPr>
            <p:nvPr/>
          </p:nvCxnSpPr>
          <p:spPr>
            <a:xfrm flipH="1">
              <a:off x="8049467" y="1363375"/>
              <a:ext cx="460561" cy="25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2BD76649-6F5C-4C7B-AE70-69CF899D6FDD}"/>
                </a:ext>
              </a:extLst>
            </p:cNvPr>
            <p:cNvCxnSpPr>
              <a:stCxn id="35" idx="1"/>
              <a:endCxn id="20" idx="3"/>
            </p:cNvCxnSpPr>
            <p:nvPr/>
          </p:nvCxnSpPr>
          <p:spPr>
            <a:xfrm flipH="1">
              <a:off x="8049467" y="2389953"/>
              <a:ext cx="460561" cy="3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FC051AE-4409-42DA-BF0F-966CC0DC2B66}"/>
                </a:ext>
              </a:extLst>
            </p:cNvPr>
            <p:cNvGrpSpPr/>
            <p:nvPr/>
          </p:nvGrpSpPr>
          <p:grpSpPr>
            <a:xfrm>
              <a:off x="10068239" y="-618125"/>
              <a:ext cx="565550" cy="3000946"/>
              <a:chOff x="10028418" y="632923"/>
              <a:chExt cx="565550" cy="300094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BD2CA0E-4FFB-44E5-AF6E-D449218513A6}"/>
                  </a:ext>
                </a:extLst>
              </p:cNvPr>
              <p:cNvGrpSpPr/>
              <p:nvPr/>
            </p:nvGrpSpPr>
            <p:grpSpPr>
              <a:xfrm>
                <a:off x="10028418" y="632923"/>
                <a:ext cx="225054" cy="3000946"/>
                <a:chOff x="10028418" y="632923"/>
                <a:chExt cx="225054" cy="3000946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1069E343-491A-4324-8442-8841F78639D1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>
                  <a:off x="10028418" y="635938"/>
                  <a:ext cx="2250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1873AFC5-3B7F-4876-AD15-B1ABEAE27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8418" y="1627357"/>
                  <a:ext cx="2250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18AE603F-B2F0-416B-8479-7DE44B6B4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8418" y="2608052"/>
                  <a:ext cx="2250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B0A2DE83-91B0-41C9-8021-0B6D40AC9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8418" y="3633869"/>
                  <a:ext cx="2250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625D078C-7A20-41F0-B568-D7B09BB3458D}"/>
                    </a:ext>
                  </a:extLst>
                </p:cNvPr>
                <p:cNvCxnSpPr/>
                <p:nvPr/>
              </p:nvCxnSpPr>
              <p:spPr>
                <a:xfrm>
                  <a:off x="10253472" y="632923"/>
                  <a:ext cx="0" cy="3000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F01274E2-4EA2-4CF0-A2C2-05AB5BEAB44F}"/>
                  </a:ext>
                </a:extLst>
              </p:cNvPr>
              <p:cNvCxnSpPr>
                <a:cxnSpLocks/>
                <a:stCxn id="28" idx="1"/>
              </p:cNvCxnSpPr>
              <p:nvPr/>
            </p:nvCxnSpPr>
            <p:spPr>
              <a:xfrm flipH="1">
                <a:off x="10268712" y="2043432"/>
                <a:ext cx="3252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AD083FE-CDAA-412A-B520-86419F9411E6}"/>
                </a:ext>
              </a:extLst>
            </p:cNvPr>
            <p:cNvCxnSpPr>
              <a:cxnSpLocks/>
              <a:stCxn id="27" idx="0"/>
              <a:endCxn id="28" idx="2"/>
            </p:cNvCxnSpPr>
            <p:nvPr/>
          </p:nvCxnSpPr>
          <p:spPr>
            <a:xfrm flipV="1">
              <a:off x="11391604" y="1041978"/>
              <a:ext cx="21291" cy="3946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655EF2C-CDA1-4A4F-83AF-2A7402319AEF}"/>
                </a:ext>
              </a:extLst>
            </p:cNvPr>
            <p:cNvCxnSpPr>
              <a:stCxn id="27" idx="4"/>
              <a:endCxn id="30" idx="0"/>
            </p:cNvCxnSpPr>
            <p:nvPr/>
          </p:nvCxnSpPr>
          <p:spPr>
            <a:xfrm flipH="1">
              <a:off x="11391603" y="5912152"/>
              <a:ext cx="1" cy="654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25105E0-68D7-46F9-85CD-3EA4D3125C55}"/>
                </a:ext>
              </a:extLst>
            </p:cNvPr>
            <p:cNvCxnSpPr>
              <a:stCxn id="30" idx="1"/>
              <a:endCxn id="31" idx="3"/>
            </p:cNvCxnSpPr>
            <p:nvPr/>
          </p:nvCxnSpPr>
          <p:spPr>
            <a:xfrm flipH="1">
              <a:off x="10068239" y="6816627"/>
              <a:ext cx="5442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8C40BFD-14E7-459F-A3C4-92150719A59F}"/>
                </a:ext>
              </a:extLst>
            </p:cNvPr>
            <p:cNvSpPr/>
            <p:nvPr/>
          </p:nvSpPr>
          <p:spPr>
            <a:xfrm>
              <a:off x="8509401" y="3183181"/>
              <a:ext cx="1799127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商品浏览量统计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BAABE49-ED7B-43F9-93AE-E1E49CD296D5}"/>
                </a:ext>
              </a:extLst>
            </p:cNvPr>
            <p:cNvCxnSpPr>
              <a:cxnSpLocks/>
              <a:stCxn id="66" idx="1"/>
              <a:endCxn id="21" idx="3"/>
            </p:cNvCxnSpPr>
            <p:nvPr/>
          </p:nvCxnSpPr>
          <p:spPr>
            <a:xfrm flipH="1" flipV="1">
              <a:off x="8049467" y="3431214"/>
              <a:ext cx="459934" cy="1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E41DA05-9496-44E5-91AD-C5CFAC9F00A1}"/>
                </a:ext>
              </a:extLst>
            </p:cNvPr>
            <p:cNvSpPr/>
            <p:nvPr/>
          </p:nvSpPr>
          <p:spPr>
            <a:xfrm>
              <a:off x="8510029" y="5912047"/>
              <a:ext cx="1557584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下单量统计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0ADDA25-546B-4523-8457-4A7D805CFEBA}"/>
                </a:ext>
              </a:extLst>
            </p:cNvPr>
            <p:cNvCxnSpPr>
              <a:stCxn id="29" idx="2"/>
              <a:endCxn id="68" idx="0"/>
            </p:cNvCxnSpPr>
            <p:nvPr/>
          </p:nvCxnSpPr>
          <p:spPr>
            <a:xfrm>
              <a:off x="9288507" y="5691234"/>
              <a:ext cx="314" cy="22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687446B-F974-48EA-BB96-0797C040B217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7434179" y="6161642"/>
              <a:ext cx="1075850" cy="8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0FE5D15-8CAC-4552-B5CB-2CF5D27B49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79" y="6158981"/>
              <a:ext cx="0" cy="252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63502D6-F30B-4DB6-AAEA-34F9A05D749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288507" y="3682370"/>
              <a:ext cx="0" cy="1509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3C83FDE-048B-4051-9B36-474D5E03C98A}"/>
                </a:ext>
              </a:extLst>
            </p:cNvPr>
            <p:cNvCxnSpPr>
              <a:stCxn id="27" idx="2"/>
              <a:endCxn id="29" idx="3"/>
            </p:cNvCxnSpPr>
            <p:nvPr/>
          </p:nvCxnSpPr>
          <p:spPr>
            <a:xfrm flipH="1" flipV="1">
              <a:off x="10067612" y="5441640"/>
              <a:ext cx="862126" cy="8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517861B-99D3-4F24-9C0E-62D1BAEC86F0}"/>
                </a:ext>
              </a:extLst>
            </p:cNvPr>
            <p:cNvSpPr txBox="1"/>
            <p:nvPr/>
          </p:nvSpPr>
          <p:spPr>
            <a:xfrm>
              <a:off x="2810476" y="7066221"/>
              <a:ext cx="59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B05AD4E-CF12-4662-A7AF-AC3F69708CBF}"/>
                </a:ext>
              </a:extLst>
            </p:cNvPr>
            <p:cNvSpPr txBox="1"/>
            <p:nvPr/>
          </p:nvSpPr>
          <p:spPr>
            <a:xfrm>
              <a:off x="1504785" y="6337526"/>
              <a:ext cx="59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537B23D-50EE-42E9-86EA-21BC83D10D8C}"/>
                </a:ext>
              </a:extLst>
            </p:cNvPr>
            <p:cNvGrpSpPr/>
            <p:nvPr/>
          </p:nvGrpSpPr>
          <p:grpSpPr>
            <a:xfrm>
              <a:off x="2038488" y="4099481"/>
              <a:ext cx="1478571" cy="1498756"/>
              <a:chOff x="1998667" y="5350529"/>
              <a:chExt cx="1478571" cy="1498756"/>
            </a:xfrm>
          </p:grpSpPr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BB97A9B0-FC3A-4D6E-B509-B00D2A55068B}"/>
                  </a:ext>
                </a:extLst>
              </p:cNvPr>
              <p:cNvCxnSpPr>
                <a:stCxn id="85" idx="2"/>
                <a:endCxn id="13" idx="0"/>
              </p:cNvCxnSpPr>
              <p:nvPr/>
            </p:nvCxnSpPr>
            <p:spPr>
              <a:xfrm flipH="1">
                <a:off x="2737254" y="6482137"/>
                <a:ext cx="699" cy="3671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流程图: 决策 84">
                <a:extLst>
                  <a:ext uri="{FF2B5EF4-FFF2-40B4-BE49-F238E27FC236}">
                    <a16:creationId xmlns:a16="http://schemas.microsoft.com/office/drawing/2014/main" id="{8A8BF97E-9BB2-46CD-9A96-5DED126596BE}"/>
                  </a:ext>
                </a:extLst>
              </p:cNvPr>
              <p:cNvSpPr/>
              <p:nvPr/>
            </p:nvSpPr>
            <p:spPr>
              <a:xfrm>
                <a:off x="1998667" y="5655308"/>
                <a:ext cx="1478571" cy="826829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库存充足</a:t>
                </a:r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DF7E5AFC-0464-4EFC-BD39-2EE6F5DC6E1A}"/>
                  </a:ext>
                </a:extLst>
              </p:cNvPr>
              <p:cNvCxnSpPr>
                <a:stCxn id="12" idx="2"/>
                <a:endCxn id="85" idx="0"/>
              </p:cNvCxnSpPr>
              <p:nvPr/>
            </p:nvCxnSpPr>
            <p:spPr>
              <a:xfrm>
                <a:off x="2737254" y="5350529"/>
                <a:ext cx="699" cy="304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A4CE12-2090-4E2D-8BAC-A1C45FDD3109}"/>
                </a:ext>
              </a:extLst>
            </p:cNvPr>
            <p:cNvSpPr txBox="1"/>
            <p:nvPr/>
          </p:nvSpPr>
          <p:spPr>
            <a:xfrm>
              <a:off x="2398666" y="5229336"/>
              <a:ext cx="59907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98A36AE-D786-4787-BEE4-0E00FFF5C046}"/>
                </a:ext>
              </a:extLst>
            </p:cNvPr>
            <p:cNvSpPr txBox="1"/>
            <p:nvPr/>
          </p:nvSpPr>
          <p:spPr>
            <a:xfrm>
              <a:off x="1088327" y="4416508"/>
              <a:ext cx="59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C401C80-1939-428A-9916-5C4F473EA989}"/>
                </a:ext>
              </a:extLst>
            </p:cNvPr>
            <p:cNvGrpSpPr/>
            <p:nvPr/>
          </p:nvGrpSpPr>
          <p:grpSpPr>
            <a:xfrm>
              <a:off x="776751" y="1363375"/>
              <a:ext cx="1261737" cy="3454300"/>
              <a:chOff x="736930" y="2614423"/>
              <a:chExt cx="1261737" cy="3454300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0340457B-49B7-4A66-8427-004BB1B41B25}"/>
                  </a:ext>
                </a:extLst>
              </p:cNvPr>
              <p:cNvCxnSpPr>
                <a:stCxn id="85" idx="1"/>
              </p:cNvCxnSpPr>
              <p:nvPr/>
            </p:nvCxnSpPr>
            <p:spPr>
              <a:xfrm flipH="1" flipV="1">
                <a:off x="736930" y="6068722"/>
                <a:ext cx="126173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77A10CD0-6448-4044-8A69-F87203D7A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930" y="2614423"/>
                <a:ext cx="0" cy="3447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64D0DB4C-4C5C-48CA-BFD8-B16E49C66F1E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736930" y="2619866"/>
                <a:ext cx="8928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57A7F30-0840-4656-97CF-2F8797954DD1}"/>
                </a:ext>
              </a:extLst>
            </p:cNvPr>
            <p:cNvSpPr txBox="1"/>
            <p:nvPr/>
          </p:nvSpPr>
          <p:spPr>
            <a:xfrm>
              <a:off x="200383" y="2608300"/>
              <a:ext cx="461665" cy="13990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下单失败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6D876B-6C28-45FB-AAAA-07432DEFE4E3}"/>
              </a:ext>
            </a:extLst>
          </p:cNvPr>
          <p:cNvSpPr txBox="1"/>
          <p:nvPr/>
        </p:nvSpPr>
        <p:spPr>
          <a:xfrm>
            <a:off x="760176" y="297729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用户支付评价</a:t>
            </a:r>
            <a:r>
              <a: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——</a:t>
            </a:r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业务流程表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7DD8B1-E4CD-4A3B-ABDE-7792B9DC809A}"/>
              </a:ext>
            </a:extLst>
          </p:cNvPr>
          <p:cNvGrpSpPr/>
          <p:nvPr/>
        </p:nvGrpSpPr>
        <p:grpSpPr>
          <a:xfrm>
            <a:off x="1254860" y="1167888"/>
            <a:ext cx="9219815" cy="5030136"/>
            <a:chOff x="595954" y="1033418"/>
            <a:chExt cx="9219815" cy="503013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D7AD81-FC13-49CE-9F10-093EE74A06C8}"/>
                </a:ext>
              </a:extLst>
            </p:cNvPr>
            <p:cNvSpPr txBox="1"/>
            <p:nvPr/>
          </p:nvSpPr>
          <p:spPr>
            <a:xfrm>
              <a:off x="6254337" y="2779826"/>
              <a:ext cx="33453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8E46B9-2020-44DE-A164-599D9CD4B366}"/>
                </a:ext>
              </a:extLst>
            </p:cNvPr>
            <p:cNvSpPr/>
            <p:nvPr/>
          </p:nvSpPr>
          <p:spPr>
            <a:xfrm>
              <a:off x="595954" y="2021136"/>
              <a:ext cx="925851" cy="9258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17D81-F310-46DF-B55B-00C7E90B2C35}"/>
                </a:ext>
              </a:extLst>
            </p:cNvPr>
            <p:cNvSpPr/>
            <p:nvPr/>
          </p:nvSpPr>
          <p:spPr>
            <a:xfrm>
              <a:off x="3719766" y="2234466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用户订单管理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9D043D-4BAE-4107-B356-1D9FA5988D80}"/>
                </a:ext>
              </a:extLst>
            </p:cNvPr>
            <p:cNvSpPr/>
            <p:nvPr/>
          </p:nvSpPr>
          <p:spPr>
            <a:xfrm>
              <a:off x="7944348" y="3343639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库存管理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3FD6B168-251C-4793-B7DD-25F3187E923F}"/>
                </a:ext>
              </a:extLst>
            </p:cNvPr>
            <p:cNvSpPr/>
            <p:nvPr/>
          </p:nvSpPr>
          <p:spPr>
            <a:xfrm>
              <a:off x="5634583" y="2082616"/>
              <a:ext cx="2226490" cy="81927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是支付宝支付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679C06-B17B-4056-879A-C1777704E204}"/>
                </a:ext>
              </a:extLst>
            </p:cNvPr>
            <p:cNvSpPr/>
            <p:nvPr/>
          </p:nvSpPr>
          <p:spPr>
            <a:xfrm>
              <a:off x="5921781" y="3343639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订单支付</a:t>
              </a:r>
            </a:p>
          </p:txBody>
        </p:sp>
        <p:sp>
          <p:nvSpPr>
            <p:cNvPr id="12" name="流程图: 多文档 11">
              <a:extLst>
                <a:ext uri="{FF2B5EF4-FFF2-40B4-BE49-F238E27FC236}">
                  <a16:creationId xmlns:a16="http://schemas.microsoft.com/office/drawing/2014/main" id="{9F7B57C6-011F-4696-B05E-9FB8F6ECFC01}"/>
                </a:ext>
              </a:extLst>
            </p:cNvPr>
            <p:cNvSpPr/>
            <p:nvPr/>
          </p:nvSpPr>
          <p:spPr>
            <a:xfrm>
              <a:off x="4143127" y="3273078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订单支付表</a:t>
              </a:r>
            </a:p>
          </p:txBody>
        </p:sp>
        <p:sp>
          <p:nvSpPr>
            <p:cNvPr id="13" name="流程图: 多文档 12">
              <a:extLst>
                <a:ext uri="{FF2B5EF4-FFF2-40B4-BE49-F238E27FC236}">
                  <a16:creationId xmlns:a16="http://schemas.microsoft.com/office/drawing/2014/main" id="{A93C3CEB-D883-469D-837E-4FC59F802EA3}"/>
                </a:ext>
              </a:extLst>
            </p:cNvPr>
            <p:cNvSpPr/>
            <p:nvPr/>
          </p:nvSpPr>
          <p:spPr>
            <a:xfrm>
              <a:off x="6034363" y="4159865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订单评价表</a:t>
              </a:r>
            </a:p>
          </p:txBody>
        </p:sp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id="{8844E4FD-D29A-4170-84B9-89AC152095FD}"/>
                </a:ext>
              </a:extLst>
            </p:cNvPr>
            <p:cNvSpPr/>
            <p:nvPr/>
          </p:nvSpPr>
          <p:spPr>
            <a:xfrm>
              <a:off x="1799712" y="2021056"/>
              <a:ext cx="1642188" cy="92373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已经登录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BF86053-CBCC-4174-8D40-54E49FA4FA23}"/>
                </a:ext>
              </a:extLst>
            </p:cNvPr>
            <p:cNvSpPr/>
            <p:nvPr/>
          </p:nvSpPr>
          <p:spPr>
            <a:xfrm>
              <a:off x="1805913" y="3163998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注册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/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登录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F8087A-4CDB-4666-A59A-964189ED3F8E}"/>
                </a:ext>
              </a:extLst>
            </p:cNvPr>
            <p:cNvSpPr/>
            <p:nvPr/>
          </p:nvSpPr>
          <p:spPr>
            <a:xfrm>
              <a:off x="4350563" y="5137703"/>
              <a:ext cx="925851" cy="9258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管理员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C573C9D-7F92-490F-A9D2-7583381CD57C}"/>
                </a:ext>
              </a:extLst>
            </p:cNvPr>
            <p:cNvCxnSpPr>
              <a:stCxn id="7" idx="6"/>
              <a:endCxn id="14" idx="1"/>
            </p:cNvCxnSpPr>
            <p:nvPr/>
          </p:nvCxnSpPr>
          <p:spPr>
            <a:xfrm flipV="1">
              <a:off x="1521805" y="2482921"/>
              <a:ext cx="277907" cy="1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303CA3-8F79-4965-8979-9E332C1870C4}"/>
                </a:ext>
              </a:extLst>
            </p:cNvPr>
            <p:cNvCxnSpPr>
              <a:stCxn id="14" idx="3"/>
              <a:endCxn id="8" idx="1"/>
            </p:cNvCxnSpPr>
            <p:nvPr/>
          </p:nvCxnSpPr>
          <p:spPr>
            <a:xfrm>
              <a:off x="3441900" y="2482921"/>
              <a:ext cx="277866" cy="1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8026672-B9B6-4AFD-A699-D24DD44C1B7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361954" y="2484061"/>
              <a:ext cx="272629" cy="8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A4EFB5D-CC03-4193-9E28-6528127CCE9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6742875" y="2901888"/>
              <a:ext cx="4953" cy="441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7A3539-E2C8-4452-9856-74458B265732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2620806" y="2944786"/>
              <a:ext cx="6201" cy="219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29E2CA02-BC80-445C-9348-D21C3228474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448101" y="2741874"/>
              <a:ext cx="337461" cy="6717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1695754-3061-483D-B1E5-A573DB4BFF77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5701338" y="3686493"/>
              <a:ext cx="220443" cy="13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D6382CB-F859-4BA9-A0F3-7541144753F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861073" y="2492252"/>
              <a:ext cx="220443" cy="85138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EF34826-3B3D-4A91-91A8-6EDB35956E5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7563969" y="3593234"/>
              <a:ext cx="3803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C314966-68DF-4C0A-81E4-720C2A1C4986}"/>
                </a:ext>
              </a:extLst>
            </p:cNvPr>
            <p:cNvSpPr/>
            <p:nvPr/>
          </p:nvSpPr>
          <p:spPr>
            <a:xfrm>
              <a:off x="2297828" y="5351035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数据统计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1E8E04-3B89-4A8F-B79C-B67DE77F8820}"/>
                </a:ext>
              </a:extLst>
            </p:cNvPr>
            <p:cNvSpPr/>
            <p:nvPr/>
          </p:nvSpPr>
          <p:spPr>
            <a:xfrm>
              <a:off x="5881298" y="5351035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订单评价管理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11CA7B0-4D4D-4D24-AD95-DAD7DA16E282}"/>
                </a:ext>
              </a:extLst>
            </p:cNvPr>
            <p:cNvCxnSpPr>
              <a:cxnSpLocks/>
              <a:stCxn id="16" idx="0"/>
              <a:endCxn id="40" idx="2"/>
            </p:cNvCxnSpPr>
            <p:nvPr/>
          </p:nvCxnSpPr>
          <p:spPr>
            <a:xfrm flipV="1">
              <a:off x="4813489" y="4911284"/>
              <a:ext cx="2641" cy="226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39F288-FA19-4F6B-B640-05ABEE9ADD44}"/>
                </a:ext>
              </a:extLst>
            </p:cNvPr>
            <p:cNvSpPr txBox="1"/>
            <p:nvPr/>
          </p:nvSpPr>
          <p:spPr>
            <a:xfrm>
              <a:off x="3297024" y="2153330"/>
              <a:ext cx="33453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831DC8-8B9A-42FB-A4DD-CAF2370B3E5F}"/>
                </a:ext>
              </a:extLst>
            </p:cNvPr>
            <p:cNvSpPr txBox="1"/>
            <p:nvPr/>
          </p:nvSpPr>
          <p:spPr>
            <a:xfrm>
              <a:off x="2252509" y="2836517"/>
              <a:ext cx="15928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118B9E-09AF-4FF1-8642-3C754F1D2CCE}"/>
                </a:ext>
              </a:extLst>
            </p:cNvPr>
            <p:cNvSpPr txBox="1"/>
            <p:nvPr/>
          </p:nvSpPr>
          <p:spPr>
            <a:xfrm>
              <a:off x="7732362" y="2671307"/>
              <a:ext cx="15928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E4C2FE-4114-4C55-A93E-B4D89817611A}"/>
                </a:ext>
              </a:extLst>
            </p:cNvPr>
            <p:cNvSpPr/>
            <p:nvPr/>
          </p:nvSpPr>
          <p:spPr>
            <a:xfrm>
              <a:off x="7944355" y="4317725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订单评价</a:t>
              </a:r>
            </a:p>
          </p:txBody>
        </p:sp>
        <p:sp>
          <p:nvSpPr>
            <p:cNvPr id="33" name="流程图: 多文档 32">
              <a:extLst>
                <a:ext uri="{FF2B5EF4-FFF2-40B4-BE49-F238E27FC236}">
                  <a16:creationId xmlns:a16="http://schemas.microsoft.com/office/drawing/2014/main" id="{7A4EFA3D-39E5-43F4-BFA0-4B529870F094}"/>
                </a:ext>
              </a:extLst>
            </p:cNvPr>
            <p:cNvSpPr/>
            <p:nvPr/>
          </p:nvSpPr>
          <p:spPr>
            <a:xfrm>
              <a:off x="8257558" y="2149987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</a:t>
              </a:r>
              <a:r>
                <a:rPr lang="en-US" altLang="zh-CN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SKU</a:t>
              </a:r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表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B087DF9-5DC7-4375-8C09-084289C93697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 flipV="1">
              <a:off x="8928310" y="2945504"/>
              <a:ext cx="911" cy="3779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78D79B8-94CD-4018-A468-08E132BB794B}"/>
                </a:ext>
              </a:extLst>
            </p:cNvPr>
            <p:cNvCxnSpPr>
              <a:cxnSpLocks/>
              <a:stCxn id="32" idx="1"/>
              <a:endCxn id="13" idx="3"/>
            </p:cNvCxnSpPr>
            <p:nvPr/>
          </p:nvCxnSpPr>
          <p:spPr>
            <a:xfrm flipH="1">
              <a:off x="7592574" y="4567320"/>
              <a:ext cx="351781" cy="5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54BCD8B-FBCF-48B9-904B-E46979C2C27A}"/>
                </a:ext>
              </a:extLst>
            </p:cNvPr>
            <p:cNvCxnSpPr>
              <a:cxnSpLocks/>
              <a:stCxn id="16" idx="2"/>
              <a:endCxn id="26" idx="3"/>
            </p:cNvCxnSpPr>
            <p:nvPr/>
          </p:nvCxnSpPr>
          <p:spPr>
            <a:xfrm flipH="1">
              <a:off x="3940016" y="5600629"/>
              <a:ext cx="41054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4FA41FC-CECB-4E07-ACF7-EB7ABFE9398A}"/>
                </a:ext>
              </a:extLst>
            </p:cNvPr>
            <p:cNvCxnSpPr>
              <a:cxnSpLocks/>
              <a:stCxn id="16" idx="6"/>
              <a:endCxn id="27" idx="1"/>
            </p:cNvCxnSpPr>
            <p:nvPr/>
          </p:nvCxnSpPr>
          <p:spPr>
            <a:xfrm>
              <a:off x="5276414" y="5600629"/>
              <a:ext cx="6048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3DD394D-C085-4116-B696-181831486F02}"/>
                </a:ext>
              </a:extLst>
            </p:cNvPr>
            <p:cNvCxnSpPr>
              <a:stCxn id="9" idx="2"/>
              <a:endCxn id="32" idx="0"/>
            </p:cNvCxnSpPr>
            <p:nvPr/>
          </p:nvCxnSpPr>
          <p:spPr>
            <a:xfrm>
              <a:off x="8765442" y="3842828"/>
              <a:ext cx="7" cy="474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AE411F2-BD17-480A-BFD9-19562170C885}"/>
                </a:ext>
              </a:extLst>
            </p:cNvPr>
            <p:cNvCxnSpPr>
              <a:stCxn id="27" idx="0"/>
              <a:endCxn id="13" idx="2"/>
            </p:cNvCxnSpPr>
            <p:nvPr/>
          </p:nvCxnSpPr>
          <p:spPr>
            <a:xfrm flipV="1">
              <a:off x="6702392" y="4955382"/>
              <a:ext cx="2723" cy="39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4667C9-7E5D-43DF-92DE-B5AFA38E02C0}"/>
                </a:ext>
              </a:extLst>
            </p:cNvPr>
            <p:cNvSpPr/>
            <p:nvPr/>
          </p:nvSpPr>
          <p:spPr>
            <a:xfrm>
              <a:off x="3995036" y="4412095"/>
              <a:ext cx="1642188" cy="499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支付订单管理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24928E5-E391-43C6-9F16-E5AA466360F4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3118922" y="3842828"/>
              <a:ext cx="0" cy="15082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65360CE-BEC2-4057-BC13-20C00E8E7E8C}"/>
                </a:ext>
              </a:extLst>
            </p:cNvPr>
            <p:cNvCxnSpPr>
              <a:stCxn id="40" idx="0"/>
              <a:endCxn id="12" idx="2"/>
            </p:cNvCxnSpPr>
            <p:nvPr/>
          </p:nvCxnSpPr>
          <p:spPr>
            <a:xfrm flipH="1" flipV="1">
              <a:off x="4813879" y="4068595"/>
              <a:ext cx="2251" cy="3435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932368C-669E-40DB-855B-7539D5FE67CC}"/>
                </a:ext>
              </a:extLst>
            </p:cNvPr>
            <p:cNvCxnSpPr/>
            <p:nvPr/>
          </p:nvCxnSpPr>
          <p:spPr>
            <a:xfrm>
              <a:off x="3118922" y="3842828"/>
              <a:ext cx="102420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流程图: 多文档 43">
              <a:extLst>
                <a:ext uri="{FF2B5EF4-FFF2-40B4-BE49-F238E27FC236}">
                  <a16:creationId xmlns:a16="http://schemas.microsoft.com/office/drawing/2014/main" id="{14C3EF41-ACBC-431C-ACC4-7DDBEAEBE4D5}"/>
                </a:ext>
              </a:extLst>
            </p:cNvPr>
            <p:cNvSpPr/>
            <p:nvPr/>
          </p:nvSpPr>
          <p:spPr>
            <a:xfrm>
              <a:off x="3870799" y="1033418"/>
              <a:ext cx="1558211" cy="826829"/>
            </a:xfrm>
            <a:prstGeom prst="flowChartMultidocumen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商品订单表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4EA0FEF-E912-4040-99A7-08D07A6047A5}"/>
                </a:ext>
              </a:extLst>
            </p:cNvPr>
            <p:cNvCxnSpPr>
              <a:stCxn id="8" idx="0"/>
              <a:endCxn id="44" idx="2"/>
            </p:cNvCxnSpPr>
            <p:nvPr/>
          </p:nvCxnSpPr>
          <p:spPr>
            <a:xfrm flipV="1">
              <a:off x="4540860" y="1828935"/>
              <a:ext cx="691" cy="40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527</Words>
  <Application>Microsoft Office PowerPoint</Application>
  <PresentationFormat>宽屏</PresentationFormat>
  <Paragraphs>188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阿里巴巴普惠体 R</vt:lpstr>
      <vt:lpstr>等线</vt:lpstr>
      <vt:lpstr>等线 Light</vt:lpstr>
      <vt:lpstr>苹方 中等</vt:lpstr>
      <vt:lpstr>微软雅黑</vt:lpstr>
      <vt:lpstr>Abadi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ise shelhen</dc:creator>
  <cp:lastModifiedBy>hen shel</cp:lastModifiedBy>
  <cp:revision>3</cp:revision>
  <dcterms:created xsi:type="dcterms:W3CDTF">2023-04-19T02:44:05Z</dcterms:created>
  <dcterms:modified xsi:type="dcterms:W3CDTF">2024-10-26T11:25:53Z</dcterms:modified>
</cp:coreProperties>
</file>