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70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5965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0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3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7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520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6549B-8BB6-42AC-AA8D-E647723F6421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D6B274E-57E3-4045-BC69-1793BB18B8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65D49-771B-461F-912F-BF3543796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7400" dirty="0"/>
              <a:t>Unit2: Python for Data analytics- Project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4868A-825D-4384-8B4B-55E06EA36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2A1A00"/>
                </a:solidFill>
              </a:rPr>
              <a:t>Cuny</a:t>
            </a:r>
            <a:r>
              <a:rPr lang="en-US" sz="1800" dirty="0">
                <a:solidFill>
                  <a:srgbClr val="2A1A00"/>
                </a:solidFill>
              </a:rPr>
              <a:t> </a:t>
            </a:r>
            <a:r>
              <a:rPr lang="en-US" sz="1800" dirty="0" err="1">
                <a:solidFill>
                  <a:srgbClr val="2A1A00"/>
                </a:solidFill>
              </a:rPr>
              <a:t>laguardia</a:t>
            </a:r>
            <a:r>
              <a:rPr lang="en-US" sz="1800" dirty="0">
                <a:solidFill>
                  <a:srgbClr val="2A1A00"/>
                </a:solidFill>
              </a:rPr>
              <a:t>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0039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8F1390-D5DD-4C83-BA9C-F361A33FC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26729-DDBB-4A09-8789-01DEDF5BB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5913" y="-188080"/>
            <a:ext cx="1900163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A658E-33BB-4296-B251-28D155A2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5279571"/>
            <a:ext cx="10668004" cy="947272"/>
          </a:xfrm>
        </p:spPr>
        <p:txBody>
          <a:bodyPr anchor="ctr">
            <a:normAutofit/>
          </a:bodyPr>
          <a:lstStyle/>
          <a:p>
            <a:r>
              <a:rPr lang="en-US" sz="360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9485-237F-464D-B67D-CEA620E71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643466"/>
            <a:ext cx="9735675" cy="368321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 todays activity,  you will work on completing a project in Python.  You code should be uploaded to your </a:t>
            </a:r>
            <a:r>
              <a:rPr lang="en-US" dirty="0" err="1">
                <a:solidFill>
                  <a:schemeClr val="tx2"/>
                </a:solidFill>
              </a:rPr>
              <a:t>github</a:t>
            </a:r>
            <a:r>
              <a:rPr lang="en-US" dirty="0">
                <a:solidFill>
                  <a:schemeClr val="tx2"/>
                </a:solidFill>
              </a:rPr>
              <a:t> account.</a:t>
            </a:r>
          </a:p>
          <a:p>
            <a:r>
              <a:rPr lang="en-US" dirty="0">
                <a:solidFill>
                  <a:schemeClr val="tx2"/>
                </a:solidFill>
              </a:rPr>
              <a:t>You may use assistance from google or </a:t>
            </a:r>
            <a:r>
              <a:rPr lang="en-US" dirty="0" err="1">
                <a:solidFill>
                  <a:schemeClr val="tx2"/>
                </a:solidFill>
              </a:rPr>
              <a:t>stackoverflow</a:t>
            </a:r>
            <a:r>
              <a:rPr lang="en-US" dirty="0">
                <a:solidFill>
                  <a:schemeClr val="tx2"/>
                </a:solidFill>
              </a:rPr>
              <a:t>, however your work should be your own.</a:t>
            </a:r>
          </a:p>
          <a:p>
            <a:r>
              <a:rPr lang="en-US" dirty="0">
                <a:solidFill>
                  <a:schemeClr val="tx2"/>
                </a:solidFill>
              </a:rPr>
              <a:t>You may complete both projects for extra credit.</a:t>
            </a:r>
          </a:p>
        </p:txBody>
      </p:sp>
    </p:spTree>
    <p:extLst>
      <p:ext uri="{BB962C8B-B14F-4D97-AF65-F5344CB8AC3E}">
        <p14:creationId xmlns:p14="http://schemas.microsoft.com/office/powerpoint/2010/main" val="27158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2696-FACB-4DFF-8C96-2BD82A8D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38A1-3F00-44F4-9665-1DB442CA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907"/>
            <a:ext cx="10178322" cy="40776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Ask the user for a number. Depending on whether the number is even or odd, print out an appropriate message to the user.  </a:t>
            </a:r>
            <a:r>
              <a:rPr lang="en-US" i="1" dirty="0"/>
              <a:t>Hint: how does an even / odd number react differently when divided by 2?</a:t>
            </a: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Bonus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If the number is a multiple of 4, print out a different message.</a:t>
            </a:r>
          </a:p>
          <a:p>
            <a:pPr lvl="0"/>
            <a:r>
              <a:rPr lang="en-US" dirty="0"/>
              <a:t>Ask the user for two numbers: one number to check (call it num) and one number to divide by (check).  If check divides evenly into num, tell that to the user.  If not, print a different appropriate message.</a:t>
            </a:r>
          </a:p>
          <a:p>
            <a:pPr lvl="0"/>
            <a:r>
              <a:rPr lang="en-US" dirty="0"/>
              <a:t>Write a custom function for finding whether the number is even or odd and call it </a:t>
            </a:r>
            <a:r>
              <a:rPr lang="en-US"/>
              <a:t>in your main program code.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58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Unit2: Python for Data analytics- Project</vt:lpstr>
      <vt:lpstr>project</vt:lpstr>
      <vt:lpstr>Mini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Unit2: Python for Data analytics- Project</dc:title>
  <dc:creator>nicholas schettini</dc:creator>
  <cp:lastModifiedBy>niteen kumar</cp:lastModifiedBy>
  <cp:revision>4</cp:revision>
  <dcterms:created xsi:type="dcterms:W3CDTF">2019-07-01T20:57:49Z</dcterms:created>
  <dcterms:modified xsi:type="dcterms:W3CDTF">2020-12-20T16:34:45Z</dcterms:modified>
</cp:coreProperties>
</file>