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4BC8-5FF8-4848-9EA3-94321819944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4A84-C6D4-4623-8176-C668873B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Team# 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III</a:t>
            </a:r>
          </a:p>
        </p:txBody>
      </p:sp>
    </p:spTree>
    <p:extLst>
      <p:ext uri="{BB962C8B-B14F-4D97-AF65-F5344CB8AC3E}">
        <p14:creationId xmlns:p14="http://schemas.microsoft.com/office/powerpoint/2010/main" val="73905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" y="404949"/>
            <a:ext cx="10998926" cy="608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0709" y="548640"/>
            <a:ext cx="10737668" cy="496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5886" y="600890"/>
            <a:ext cx="92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4104" y="612168"/>
            <a:ext cx="1071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1" y="612168"/>
            <a:ext cx="788125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8950" y="612168"/>
            <a:ext cx="85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8277" y="612168"/>
            <a:ext cx="1071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Nutrition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5361" y="1714641"/>
            <a:ext cx="10337073" cy="44476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1763486" y="2181497"/>
            <a:ext cx="86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 Map of State or City</a:t>
            </a:r>
          </a:p>
        </p:txBody>
      </p:sp>
    </p:spTree>
    <p:extLst>
      <p:ext uri="{BB962C8B-B14F-4D97-AF65-F5344CB8AC3E}">
        <p14:creationId xmlns:p14="http://schemas.microsoft.com/office/powerpoint/2010/main" val="25141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537" y="385354"/>
            <a:ext cx="10998926" cy="608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0709" y="548640"/>
            <a:ext cx="10737668" cy="496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5886" y="600890"/>
            <a:ext cx="92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4104" y="612168"/>
            <a:ext cx="107115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45835" y="1476103"/>
            <a:ext cx="4283765" cy="2860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4283764" y="2181497"/>
            <a:ext cx="363772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D3216D-CB6F-8B42-AA36-DD9DD9F1923A}"/>
              </a:ext>
            </a:extLst>
          </p:cNvPr>
          <p:cNvSpPr txBox="1"/>
          <p:nvPr/>
        </p:nvSpPr>
        <p:spPr>
          <a:xfrm flipH="1">
            <a:off x="4320682" y="3059667"/>
            <a:ext cx="363772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053FE-17E7-6047-8399-CA2C01289931}"/>
              </a:ext>
            </a:extLst>
          </p:cNvPr>
          <p:cNvSpPr txBox="1"/>
          <p:nvPr/>
        </p:nvSpPr>
        <p:spPr>
          <a:xfrm>
            <a:off x="5552140" y="3765061"/>
            <a:ext cx="1071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785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537" y="385354"/>
            <a:ext cx="10998926" cy="608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0709" y="548640"/>
            <a:ext cx="10737668" cy="496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5886" y="600890"/>
            <a:ext cx="92746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4104" y="612168"/>
            <a:ext cx="10711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45835" y="1476103"/>
            <a:ext cx="4283765" cy="2860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4283764" y="2181497"/>
            <a:ext cx="363772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D3216D-CB6F-8B42-AA36-DD9DD9F1923A}"/>
              </a:ext>
            </a:extLst>
          </p:cNvPr>
          <p:cNvSpPr txBox="1"/>
          <p:nvPr/>
        </p:nvSpPr>
        <p:spPr>
          <a:xfrm flipH="1">
            <a:off x="4320682" y="2910582"/>
            <a:ext cx="363772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Password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053FE-17E7-6047-8399-CA2C01289931}"/>
              </a:ext>
            </a:extLst>
          </p:cNvPr>
          <p:cNvSpPr txBox="1"/>
          <p:nvPr/>
        </p:nvSpPr>
        <p:spPr>
          <a:xfrm>
            <a:off x="5552140" y="3596098"/>
            <a:ext cx="10711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3014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" y="404949"/>
            <a:ext cx="10998926" cy="608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7166" y="544581"/>
            <a:ext cx="10737668" cy="496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5361" y="612168"/>
            <a:ext cx="788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8138" y="612168"/>
            <a:ext cx="853439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6229" y="608110"/>
            <a:ext cx="1071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Nutrition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75361" y="1423851"/>
            <a:ext cx="7162799" cy="47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0404" y="1998617"/>
            <a:ext cx="69537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Vignettes of Exercises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25543" y="1423851"/>
            <a:ext cx="2926080" cy="47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86947" y="1998617"/>
            <a:ext cx="2203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Exercise Activities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267BDB-BC81-524E-876A-9480E82C1242}"/>
              </a:ext>
            </a:extLst>
          </p:cNvPr>
          <p:cNvSpPr/>
          <p:nvPr/>
        </p:nvSpPr>
        <p:spPr>
          <a:xfrm>
            <a:off x="5526155" y="4531533"/>
            <a:ext cx="2226365" cy="12026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Calculator for weight and calories</a:t>
            </a:r>
          </a:p>
        </p:txBody>
      </p:sp>
    </p:spTree>
    <p:extLst>
      <p:ext uri="{BB962C8B-B14F-4D97-AF65-F5344CB8AC3E}">
        <p14:creationId xmlns:p14="http://schemas.microsoft.com/office/powerpoint/2010/main" val="328929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" y="404949"/>
            <a:ext cx="10998926" cy="608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7166" y="548639"/>
            <a:ext cx="10737668" cy="496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5361" y="612168"/>
            <a:ext cx="788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1681" y="608110"/>
            <a:ext cx="8534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3315" y="608110"/>
            <a:ext cx="107115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Nutrition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75361" y="1423851"/>
            <a:ext cx="10106296" cy="47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0343" y="1998617"/>
            <a:ext cx="98028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Nutritional guidance to support healthier living </a:t>
            </a:r>
          </a:p>
        </p:txBody>
      </p:sp>
    </p:spTree>
    <p:extLst>
      <p:ext uri="{BB962C8B-B14F-4D97-AF65-F5344CB8AC3E}">
        <p14:creationId xmlns:p14="http://schemas.microsoft.com/office/powerpoint/2010/main" val="61777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Team# 4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Byrd, Fabian Trumane</dc:creator>
  <cp:lastModifiedBy>Katrice Byrd</cp:lastModifiedBy>
  <cp:revision>11</cp:revision>
  <dcterms:created xsi:type="dcterms:W3CDTF">2020-12-09T22:02:07Z</dcterms:created>
  <dcterms:modified xsi:type="dcterms:W3CDTF">2020-12-12T17:28:13Z</dcterms:modified>
</cp:coreProperties>
</file>