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321" r:id="rId6"/>
    <p:sldId id="345" r:id="rId7"/>
    <p:sldId id="89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661"/>
    <a:srgbClr val="ED145B"/>
    <a:srgbClr val="FF6C6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A492-0061-4E88-9B7C-FF72CF73B71A}" v="2" dt="2022-08-01T20:03:0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FE5BA492-0061-4E88-9B7C-FF72CF73B71A}"/>
    <pc:docChg chg="undo custSel addSld delSld modSld">
      <pc:chgData name="FERNANDA FERREIRA CARAMICO" userId="2db39e23-2b4c-47c9-9008-d5ee479cbc6f" providerId="ADAL" clId="{FE5BA492-0061-4E88-9B7C-FF72CF73B71A}" dt="2022-08-01T20:03:37.539" v="20" actId="20577"/>
      <pc:docMkLst>
        <pc:docMk/>
      </pc:docMkLst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96135448" sldId="300"/>
        </pc:sldMkLst>
      </pc:sldChg>
      <pc:sldChg chg="delSp">
        <pc:chgData name="FERNANDA FERREIRA CARAMICO" userId="2db39e23-2b4c-47c9-9008-d5ee479cbc6f" providerId="ADAL" clId="{FE5BA492-0061-4E88-9B7C-FF72CF73B71A}" dt="2022-08-01T20:02:54.069" v="1" actId="478"/>
        <pc:sldMkLst>
          <pc:docMk/>
          <pc:sldMk cId="3555918169" sldId="321"/>
        </pc:sldMkLst>
        <pc:picChg chg="del">
          <ac:chgData name="FERNANDA FERREIRA CARAMICO" userId="2db39e23-2b4c-47c9-9008-d5ee479cbc6f" providerId="ADAL" clId="{FE5BA492-0061-4E88-9B7C-FF72CF73B71A}" dt="2022-08-01T20:02:54.069" v="1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971491" sldId="89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904309858" sldId="892"/>
        </pc:sldMkLst>
      </pc:sldChg>
      <pc:sldChg chg="del">
        <pc:chgData name="FERNANDA FERREIRA CARAMICO" userId="2db39e23-2b4c-47c9-9008-d5ee479cbc6f" providerId="ADAL" clId="{FE5BA492-0061-4E88-9B7C-FF72CF73B71A}" dt="2022-08-01T20:03:06.649" v="4" actId="47"/>
        <pc:sldMkLst>
          <pc:docMk/>
          <pc:sldMk cId="3498290696" sldId="89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67348321" sldId="894"/>
        </pc:sldMkLst>
      </pc:sldChg>
      <pc:sldChg chg="modSp add mod">
        <pc:chgData name="FERNANDA FERREIRA CARAMICO" userId="2db39e23-2b4c-47c9-9008-d5ee479cbc6f" providerId="ADAL" clId="{FE5BA492-0061-4E88-9B7C-FF72CF73B71A}" dt="2022-08-01T20:03:37.539" v="20" actId="20577"/>
        <pc:sldMkLst>
          <pc:docMk/>
          <pc:sldMk cId="2225988521" sldId="894"/>
        </pc:sldMkLst>
        <pc:spChg chg="mod">
          <ac:chgData name="FERNANDA FERREIRA CARAMICO" userId="2db39e23-2b4c-47c9-9008-d5ee479cbc6f" providerId="ADAL" clId="{FE5BA492-0061-4E88-9B7C-FF72CF73B71A}" dt="2022-08-01T20:03:13.969" v="8" actId="20577"/>
          <ac:spMkLst>
            <pc:docMk/>
            <pc:sldMk cId="2225988521" sldId="894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0.760" v="10"/>
          <ac:spMkLst>
            <pc:docMk/>
            <pc:sldMk cId="2225988521" sldId="894"/>
            <ac:spMk id="1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3.520" v="18"/>
          <ac:spMkLst>
            <pc:docMk/>
            <pc:sldMk cId="2225988521" sldId="894"/>
            <ac:spMk id="19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7.539" v="20" actId="20577"/>
          <ac:spMkLst>
            <pc:docMk/>
            <pc:sldMk cId="2225988521" sldId="894"/>
            <ac:spMk id="20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16.949" v="9"/>
          <ac:spMkLst>
            <pc:docMk/>
            <pc:sldMk cId="2225988521" sldId="894"/>
            <ac:spMk id="21" creationId="{E197219E-5B1B-4E37-AE29-C4A63966C51A}"/>
          </ac:spMkLst>
        </pc:spChg>
        <pc:spChg chg="mod">
          <ac:chgData name="FERNANDA FERREIRA CARAMICO" userId="2db39e23-2b4c-47c9-9008-d5ee479cbc6f" providerId="ADAL" clId="{FE5BA492-0061-4E88-9B7C-FF72CF73B71A}" dt="2022-08-01T20:03:26.571" v="14"/>
          <ac:spMkLst>
            <pc:docMk/>
            <pc:sldMk cId="2225988521" sldId="894"/>
            <ac:spMk id="22" creationId="{5CE4889F-0E92-43E0-8D1A-7C43B3A5858C}"/>
          </ac:spMkLst>
        </pc:spChg>
        <pc:spChg chg="mod">
          <ac:chgData name="FERNANDA FERREIRA CARAMICO" userId="2db39e23-2b4c-47c9-9008-d5ee479cbc6f" providerId="ADAL" clId="{FE5BA492-0061-4E88-9B7C-FF72CF73B71A}" dt="2022-08-01T20:03:30.799" v="17"/>
          <ac:spMkLst>
            <pc:docMk/>
            <pc:sldMk cId="2225988521" sldId="894"/>
            <ac:spMk id="23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4.249" v="12"/>
          <ac:spMkLst>
            <pc:docMk/>
            <pc:sldMk cId="2225988521" sldId="894"/>
            <ac:spMk id="2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5.104" v="13"/>
          <ac:spMkLst>
            <pc:docMk/>
            <pc:sldMk cId="2225988521" sldId="894"/>
            <ac:spMk id="27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1.919" v="11"/>
          <ac:spMkLst>
            <pc:docMk/>
            <pc:sldMk cId="2225988521" sldId="894"/>
            <ac:spMk id="35" creationId="{4997F601-006F-4BC7-9604-88E30DA500D9}"/>
          </ac:spMkLst>
        </pc:sp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45954317" sldId="89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01109230" sldId="90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879633261" sldId="989"/>
        </pc:sldMkLst>
      </pc:sldChg>
      <pc:sldMasterChg chg="delSldLayout">
        <pc:chgData name="FERNANDA FERREIRA CARAMICO" userId="2db39e23-2b4c-47c9-9008-d5ee479cbc6f" providerId="ADAL" clId="{FE5BA492-0061-4E88-9B7C-FF72CF73B71A}" dt="2022-08-01T20:02:50.299" v="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grupo novo, quando formado, com o grupo anterior, quando não formado</a:t>
            </a:r>
          </a:p>
          <a:p>
            <a:r>
              <a:rPr lang="pt-BR"/>
              <a:t>Começar na aula, terminar no OpenLab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650EA-87E2-4527-B16F-E49E5E648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764" y="447953"/>
            <a:ext cx="7551738" cy="660400"/>
          </a:xfrm>
          <a:prstGeom prst="rect">
            <a:avLst/>
          </a:prstGeom>
        </p:spPr>
        <p:txBody>
          <a:bodyPr/>
          <a:lstStyle/>
          <a:p>
            <a:r>
              <a:rPr lang="pt-BR" sz="3200" dirty="0"/>
              <a:t>Atividade 01 – Reunião de Retrospectiva</a:t>
            </a:r>
            <a:endParaRPr lang="en-US" sz="320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936730" y="1005222"/>
            <a:ext cx="10906304" cy="575444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7764" y="1665622"/>
            <a:ext cx="6350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rgbClr val="253746"/>
                </a:solidFill>
              </a:rPr>
              <a:t>Foco: Planejamento/Gestão do Tempo, Execução, Metodologia de Trabalho, Riscos/Imprevistos. 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253746"/>
                </a:solidFill>
              </a:rPr>
              <a:t>Os itens socioemocionais serão trabalhados pela </a:t>
            </a:r>
            <a:r>
              <a:rPr lang="pt-BR" sz="2200" dirty="0" err="1">
                <a:solidFill>
                  <a:srgbClr val="253746"/>
                </a:solidFill>
              </a:rPr>
              <a:t>Profª</a:t>
            </a:r>
            <a:r>
              <a:rPr lang="pt-BR" sz="2200" dirty="0">
                <a:solidFill>
                  <a:srgbClr val="253746"/>
                </a:solidFill>
              </a:rPr>
              <a:t> Vera.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não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Plano de Ação para este semestre.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</a:rPr>
              <a:t>Montar um PPT com os próximos slides.</a:t>
            </a:r>
          </a:p>
        </p:txBody>
      </p:sp>
      <p:pic>
        <p:nvPicPr>
          <p:cNvPr id="10" name="Imagem 9" descr="Pessoas sentadas ao redor de um computador com a imagem de uma pessoa&#10;&#10;Descrição gerada automaticamente">
            <a:extLst>
              <a:ext uri="{FF2B5EF4-FFF2-40B4-BE49-F238E27FC236}">
                <a16:creationId xmlns:a16="http://schemas.microsoft.com/office/drawing/2014/main" id="{D59244A6-1A65-4D60-BEAD-AE83C762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7" y="1752066"/>
            <a:ext cx="5165633" cy="34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18705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 API Funcionar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3159499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proatividade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6529" y="236490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dos professores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8364" y="30375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337067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41473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28409" y="37744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Procrastinação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feliz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4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0055" y="6333834"/>
            <a:ext cx="12010904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1200" b="1" dirty="0"/>
              <a:t>GRUPO 4</a:t>
            </a:r>
            <a:r>
              <a:rPr lang="pt-BR" sz="1200" dirty="0"/>
              <a:t> – DANIEL SENA – GUSTAVO OLIVEIRA – LEANDRO BONETO – MIKKI DOS ANJOS – RODRIGO OLIVARES – SHELLY NADUDVARI</a:t>
            </a:r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Desinteresse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434395" y="2594262"/>
            <a:ext cx="1512200" cy="1677041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desbalanceado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23706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Harmonia e entrosamento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439467" y="320613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Evolução exponencial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86697" y="229490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 assertiva do grupo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05948" y="4047489"/>
            <a:ext cx="1512200" cy="164211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Objetividade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AF14B1A-28E9-2C4F-5F42-904AC3A4E67C}"/>
              </a:ext>
            </a:extLst>
          </p:cNvPr>
          <p:cNvSpPr/>
          <p:nvPr/>
        </p:nvSpPr>
        <p:spPr>
          <a:xfrm>
            <a:off x="10607582" y="1704581"/>
            <a:ext cx="129273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Ouvir e manter a mente aberta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3930B3-F0B7-02DC-3D79-8A712A3EFCCD}"/>
              </a:ext>
            </a:extLst>
          </p:cNvPr>
          <p:cNvSpPr/>
          <p:nvPr/>
        </p:nvSpPr>
        <p:spPr>
          <a:xfrm>
            <a:off x="8426940" y="3613534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Melhorar a cada entrega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4B3685-258F-2613-19E4-85B225973537}"/>
              </a:ext>
            </a:extLst>
          </p:cNvPr>
          <p:cNvSpPr/>
          <p:nvPr/>
        </p:nvSpPr>
        <p:spPr>
          <a:xfrm>
            <a:off x="10639832" y="4160288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bom uso do tempo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881766" y="238721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Apoiar os outros membros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64318" y="3937444"/>
            <a:ext cx="167825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as necessidades e descontentamentos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64318" y="4596836"/>
            <a:ext cx="167253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Definir bem prazos, encargos e tarefas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1342D9-90BD-07EF-198C-232DEB8D9FE3}"/>
              </a:ext>
            </a:extLst>
          </p:cNvPr>
          <p:cNvSpPr/>
          <p:nvPr/>
        </p:nvSpPr>
        <p:spPr>
          <a:xfrm>
            <a:off x="1993663" y="2952804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Disciplina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6705E9-F390-A9AC-6DFD-2ABBA13632D5}"/>
              </a:ext>
            </a:extLst>
          </p:cNvPr>
          <p:cNvSpPr/>
          <p:nvPr/>
        </p:nvSpPr>
        <p:spPr>
          <a:xfrm>
            <a:off x="5891569" y="308016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ajuda e ajudar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AFC561-F48D-A96B-BDF1-208DA2F4527A}"/>
              </a:ext>
            </a:extLst>
          </p:cNvPr>
          <p:cNvSpPr/>
          <p:nvPr/>
        </p:nvSpPr>
        <p:spPr>
          <a:xfrm>
            <a:off x="5881765" y="3773121"/>
            <a:ext cx="191800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Participar de tarefas fora da zona de conforto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6E53FFC-8724-DBE8-5E6F-0A851BC3073F}"/>
              </a:ext>
            </a:extLst>
          </p:cNvPr>
          <p:cNvSpPr/>
          <p:nvPr/>
        </p:nvSpPr>
        <p:spPr>
          <a:xfrm>
            <a:off x="8426940" y="3006514"/>
            <a:ext cx="1254980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Superar as dificuldades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649DCBE-FC6F-91F8-A62C-BA72A8D1EB3E}"/>
              </a:ext>
            </a:extLst>
          </p:cNvPr>
          <p:cNvSpPr/>
          <p:nvPr/>
        </p:nvSpPr>
        <p:spPr>
          <a:xfrm>
            <a:off x="10607582" y="232689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Debater com respeito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B797727-E594-9043-AB29-E2B459CB46B3}"/>
              </a:ext>
            </a:extLst>
          </p:cNvPr>
          <p:cNvSpPr/>
          <p:nvPr/>
        </p:nvSpPr>
        <p:spPr>
          <a:xfrm>
            <a:off x="10639832" y="4814613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Evitar dispersões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E6B75AA-4AA5-F2C4-DEB9-F28D89ED8912}"/>
              </a:ext>
            </a:extLst>
          </p:cNvPr>
          <p:cNvSpPr/>
          <p:nvPr/>
        </p:nvSpPr>
        <p:spPr>
          <a:xfrm>
            <a:off x="1963840" y="5254718"/>
            <a:ext cx="167253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os outros membros a par do andamento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16" ma:contentTypeDescription="Crie um novo documento." ma:contentTypeScope="" ma:versionID="e4c433fbe4644b2cc28dadbc7459ce97">
  <xsd:schema xmlns:xsd="http://www.w3.org/2001/XMLSchema" xmlns:xs="http://www.w3.org/2001/XMLSchema" xmlns:p="http://schemas.microsoft.com/office/2006/metadata/properties" xmlns:ns2="8d73c667-0e32-466c-9097-a1f484c201cc" xmlns:ns3="110b98c3-9565-49b4-9c49-1e89583ef82c" targetNamespace="http://schemas.microsoft.com/office/2006/metadata/properties" ma:root="true" ma:fieldsID="ba7ee87c8ad9b6b851da249f1730b17a" ns2:_="" ns3:_="">
    <xsd:import namespace="8d73c667-0e32-466c-9097-a1f484c201cc"/>
    <xsd:import namespace="110b98c3-9565-49b4-9c49-1e89583ef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b98c3-9565-49b4-9c49-1e89583e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7a92563-b18a-4c92-afbb-346cab08281d}" ma:internalName="TaxCatchAll" ma:showField="CatchAllData" ma:web="110b98c3-9565-49b4-9c49-1e89583ef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73c667-0e32-466c-9097-a1f484c201cc">
      <Terms xmlns="http://schemas.microsoft.com/office/infopath/2007/PartnerControls"/>
    </lcf76f155ced4ddcb4097134ff3c332f>
    <TaxCatchAll xmlns="110b98c3-9565-49b4-9c49-1e89583ef82c" xsi:nil="true"/>
  </documentManagement>
</p:properties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88BDC5-2047-4356-B138-D278C7FFB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110b98c3-9565-49b4-9c49-1e89583ef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6D5030-9AA2-4901-9903-314081232E77}">
  <ds:schemaRefs>
    <ds:schemaRef ds:uri="http://schemas.openxmlformats.org/package/2006/metadata/core-properties"/>
    <ds:schemaRef ds:uri="http://purl.org/dc/dcmitype/"/>
    <ds:schemaRef ds:uri="8d73c667-0e32-466c-9097-a1f484c201cc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110b98c3-9565-49b4-9c49-1e89583ef82c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228</Words>
  <Application>Microsoft Office PowerPoint</Application>
  <PresentationFormat>Widescreen</PresentationFormat>
  <Paragraphs>55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Exo 2</vt:lpstr>
      <vt:lpstr>MV Boli</vt:lpstr>
      <vt:lpstr>Wingdings</vt:lpstr>
      <vt:lpstr>Tema do Office</vt:lpstr>
      <vt:lpstr>Apresentação do PowerPoint</vt:lpstr>
      <vt:lpstr>Atividade 01 – Reunião de 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SHELLY REGINE NADUDVARI .</cp:lastModifiedBy>
  <cp:revision>63</cp:revision>
  <cp:lastPrinted>2025-02-09T22:47:05Z</cp:lastPrinted>
  <dcterms:created xsi:type="dcterms:W3CDTF">2021-08-25T19:26:40Z</dcterms:created>
  <dcterms:modified xsi:type="dcterms:W3CDTF">2025-02-09T22:47:18Z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  <property fmtid="{D5CDD505-2E9C-101B-9397-08002B2CF9AE}" pid="3" name="MediaServiceImageTags">
    <vt:lpwstr/>
  </property>
</Properties>
</file>