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321" r:id="rId6"/>
    <p:sldId id="345" r:id="rId7"/>
    <p:sldId id="89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B661"/>
    <a:srgbClr val="ED145B"/>
    <a:srgbClr val="FF6C6C"/>
    <a:srgbClr val="0762C8"/>
    <a:srgbClr val="63666A"/>
    <a:srgbClr val="F4F5F5"/>
    <a:srgbClr val="63B1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5BA492-0061-4E88-9B7C-FF72CF73B71A}" v="2" dt="2022-08-01T20:03:05.4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5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RNANDA FERREIRA CARAMICO" userId="2db39e23-2b4c-47c9-9008-d5ee479cbc6f" providerId="ADAL" clId="{FE5BA492-0061-4E88-9B7C-FF72CF73B71A}"/>
    <pc:docChg chg="undo custSel addSld delSld modSld">
      <pc:chgData name="FERNANDA FERREIRA CARAMICO" userId="2db39e23-2b4c-47c9-9008-d5ee479cbc6f" providerId="ADAL" clId="{FE5BA492-0061-4E88-9B7C-FF72CF73B71A}" dt="2022-08-01T20:03:37.539" v="20" actId="20577"/>
      <pc:docMkLst>
        <pc:docMk/>
      </pc:docMkLst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702901891" sldId="272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847637527" sldId="276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3204173033" sldId="277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210239644" sldId="278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2572713936" sldId="29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96135448" sldId="300"/>
        </pc:sldMkLst>
      </pc:sldChg>
      <pc:sldChg chg="delSp">
        <pc:chgData name="FERNANDA FERREIRA CARAMICO" userId="2db39e23-2b4c-47c9-9008-d5ee479cbc6f" providerId="ADAL" clId="{FE5BA492-0061-4E88-9B7C-FF72CF73B71A}" dt="2022-08-01T20:02:54.069" v="1" actId="478"/>
        <pc:sldMkLst>
          <pc:docMk/>
          <pc:sldMk cId="3555918169" sldId="321"/>
        </pc:sldMkLst>
        <pc:picChg chg="del">
          <ac:chgData name="FERNANDA FERREIRA CARAMICO" userId="2db39e23-2b4c-47c9-9008-d5ee479cbc6f" providerId="ADAL" clId="{FE5BA492-0061-4E88-9B7C-FF72CF73B71A}" dt="2022-08-01T20:02:54.069" v="1" actId="478"/>
          <ac:picMkLst>
            <pc:docMk/>
            <pc:sldMk cId="3555918169" sldId="321"/>
            <ac:picMk id="1026" creationId="{00000000-0000-0000-0000-000000000000}"/>
          </ac:picMkLst>
        </pc:pic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18905314" sldId="32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90807960" sldId="32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71690535" sldId="32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639099631" sldId="32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86150659" sldId="33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73440882" sldId="33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415535724" sldId="33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80175969" sldId="33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59945364" sldId="33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377852778" sldId="33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04231199" sldId="33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958279232" sldId="34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743325855" sldId="34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37081854" sldId="35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80914409" sldId="35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947673906" sldId="37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12149034" sldId="58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067723093" sldId="87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212110641" sldId="874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66961616" sldId="87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272860489" sldId="87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55390635" sldId="878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306881750" sldId="87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1316741" sldId="88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54160661" sldId="881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01638270" sldId="882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863925514" sldId="88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2815240003" sldId="884"/>
        </pc:sldMkLst>
      </pc:sldChg>
      <pc:sldChg chg="del">
        <pc:chgData name="FERNANDA FERREIRA CARAMICO" userId="2db39e23-2b4c-47c9-9008-d5ee479cbc6f" providerId="ADAL" clId="{FE5BA492-0061-4E88-9B7C-FF72CF73B71A}" dt="2022-08-01T20:02:57.070" v="2" actId="47"/>
        <pc:sldMkLst>
          <pc:docMk/>
          <pc:sldMk cId="145770172" sldId="88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029679988" sldId="88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88725937" sldId="88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61971491" sldId="89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756978478" sldId="891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904309858" sldId="892"/>
        </pc:sldMkLst>
      </pc:sldChg>
      <pc:sldChg chg="del">
        <pc:chgData name="FERNANDA FERREIRA CARAMICO" userId="2db39e23-2b4c-47c9-9008-d5ee479cbc6f" providerId="ADAL" clId="{FE5BA492-0061-4E88-9B7C-FF72CF73B71A}" dt="2022-08-01T20:03:06.649" v="4" actId="47"/>
        <pc:sldMkLst>
          <pc:docMk/>
          <pc:sldMk cId="3498290696" sldId="893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67348321" sldId="894"/>
        </pc:sldMkLst>
      </pc:sldChg>
      <pc:sldChg chg="modSp add mod">
        <pc:chgData name="FERNANDA FERREIRA CARAMICO" userId="2db39e23-2b4c-47c9-9008-d5ee479cbc6f" providerId="ADAL" clId="{FE5BA492-0061-4E88-9B7C-FF72CF73B71A}" dt="2022-08-01T20:03:37.539" v="20" actId="20577"/>
        <pc:sldMkLst>
          <pc:docMk/>
          <pc:sldMk cId="2225988521" sldId="894"/>
        </pc:sldMkLst>
        <pc:spChg chg="mod">
          <ac:chgData name="FERNANDA FERREIRA CARAMICO" userId="2db39e23-2b4c-47c9-9008-d5ee479cbc6f" providerId="ADAL" clId="{FE5BA492-0061-4E88-9B7C-FF72CF73B71A}" dt="2022-08-01T20:03:13.969" v="8" actId="20577"/>
          <ac:spMkLst>
            <pc:docMk/>
            <pc:sldMk cId="2225988521" sldId="894"/>
            <ac:spMk id="11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0.760" v="10"/>
          <ac:spMkLst>
            <pc:docMk/>
            <pc:sldMk cId="2225988521" sldId="894"/>
            <ac:spMk id="1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3.520" v="18"/>
          <ac:spMkLst>
            <pc:docMk/>
            <pc:sldMk cId="2225988521" sldId="894"/>
            <ac:spMk id="19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37.539" v="20" actId="20577"/>
          <ac:spMkLst>
            <pc:docMk/>
            <pc:sldMk cId="2225988521" sldId="894"/>
            <ac:spMk id="20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16.949" v="9"/>
          <ac:spMkLst>
            <pc:docMk/>
            <pc:sldMk cId="2225988521" sldId="894"/>
            <ac:spMk id="21" creationId="{E197219E-5B1B-4E37-AE29-C4A63966C51A}"/>
          </ac:spMkLst>
        </pc:spChg>
        <pc:spChg chg="mod">
          <ac:chgData name="FERNANDA FERREIRA CARAMICO" userId="2db39e23-2b4c-47c9-9008-d5ee479cbc6f" providerId="ADAL" clId="{FE5BA492-0061-4E88-9B7C-FF72CF73B71A}" dt="2022-08-01T20:03:26.571" v="14"/>
          <ac:spMkLst>
            <pc:docMk/>
            <pc:sldMk cId="2225988521" sldId="894"/>
            <ac:spMk id="22" creationId="{5CE4889F-0E92-43E0-8D1A-7C43B3A5858C}"/>
          </ac:spMkLst>
        </pc:spChg>
        <pc:spChg chg="mod">
          <ac:chgData name="FERNANDA FERREIRA CARAMICO" userId="2db39e23-2b4c-47c9-9008-d5ee479cbc6f" providerId="ADAL" clId="{FE5BA492-0061-4E88-9B7C-FF72CF73B71A}" dt="2022-08-01T20:03:30.799" v="17"/>
          <ac:spMkLst>
            <pc:docMk/>
            <pc:sldMk cId="2225988521" sldId="894"/>
            <ac:spMk id="23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4.249" v="12"/>
          <ac:spMkLst>
            <pc:docMk/>
            <pc:sldMk cId="2225988521" sldId="894"/>
            <ac:spMk id="26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5.104" v="13"/>
          <ac:spMkLst>
            <pc:docMk/>
            <pc:sldMk cId="2225988521" sldId="894"/>
            <ac:spMk id="27" creationId="{4997F601-006F-4BC7-9604-88E30DA500D9}"/>
          </ac:spMkLst>
        </pc:spChg>
        <pc:spChg chg="mod">
          <ac:chgData name="FERNANDA FERREIRA CARAMICO" userId="2db39e23-2b4c-47c9-9008-d5ee479cbc6f" providerId="ADAL" clId="{FE5BA492-0061-4E88-9B7C-FF72CF73B71A}" dt="2022-08-01T20:03:21.919" v="11"/>
          <ac:spMkLst>
            <pc:docMk/>
            <pc:sldMk cId="2225988521" sldId="894"/>
            <ac:spMk id="35" creationId="{4997F601-006F-4BC7-9604-88E30DA500D9}"/>
          </ac:spMkLst>
        </pc:spChg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4246195095" sldId="895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03639863" sldId="896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181554" sldId="897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045954317" sldId="899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1301109230" sldId="900"/>
        </pc:sldMkLst>
      </pc:sldChg>
      <pc:sldChg chg="del">
        <pc:chgData name="FERNANDA FERREIRA CARAMICO" userId="2db39e23-2b4c-47c9-9008-d5ee479cbc6f" providerId="ADAL" clId="{FE5BA492-0061-4E88-9B7C-FF72CF73B71A}" dt="2022-08-01T20:02:50.299" v="0" actId="47"/>
        <pc:sldMkLst>
          <pc:docMk/>
          <pc:sldMk cId="3879633261" sldId="989"/>
        </pc:sldMkLst>
      </pc:sldChg>
      <pc:sldMasterChg chg="delSldLayout">
        <pc:chgData name="FERNANDA FERREIRA CARAMICO" userId="2db39e23-2b4c-47c9-9008-d5ee479cbc6f" providerId="ADAL" clId="{FE5BA492-0061-4E88-9B7C-FF72CF73B71A}" dt="2022-08-01T20:02:50.299" v="0" actId="47"/>
        <pc:sldMasterMkLst>
          <pc:docMk/>
          <pc:sldMasterMk cId="1527979275" sldId="2147483648"/>
        </pc:sldMasterMkLst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2440770985" sldId="2147483680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1851230384" sldId="2147483681"/>
          </pc:sldLayoutMkLst>
        </pc:sldLayoutChg>
        <pc:sldLayoutChg chg="del">
          <pc:chgData name="FERNANDA FERREIRA CARAMICO" userId="2db39e23-2b4c-47c9-9008-d5ee479cbc6f" providerId="ADAL" clId="{FE5BA492-0061-4E88-9B7C-FF72CF73B71A}" dt="2022-08-01T20:02:50.299" v="0" actId="47"/>
          <pc:sldLayoutMkLst>
            <pc:docMk/>
            <pc:sldMasterMk cId="1527979275" sldId="2147483648"/>
            <pc:sldLayoutMk cId="3717406140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FAF6B-3E96-4408-B623-B0A75E7457D9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5BDEE4-8356-4AFE-BF4F-D84C594815E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968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Com o grupo novo, quando formado, com o grupo anterior, quando não formado</a:t>
            </a:r>
          </a:p>
          <a:p>
            <a:r>
              <a:rPr lang="pt-BR"/>
              <a:t>Começar na aula, terminar no OpenLab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3645A-D0AE-4F6E-A17E-E0036A9041AF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012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149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FDDCFD-7C3E-4B92-97DB-7B9CECB613AA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849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hunt.com/" TargetMode="External"/><Relationship Id="rId2" Type="http://schemas.openxmlformats.org/officeDocument/2006/relationships/hyperlink" Target="https://unsplash.com/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pexels.com/pt-br/" TargetMode="Externa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Cinza"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80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57677"/>
            <a:ext cx="7594599" cy="45815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20131" y="1054027"/>
            <a:ext cx="7551738" cy="660473"/>
          </a:xfrm>
          <a:prstGeom prst="rect">
            <a:avLst/>
          </a:prstGeom>
        </p:spPr>
        <p:txBody>
          <a:bodyPr/>
          <a:lstStyle>
            <a:lvl1pPr>
              <a:lnSpc>
                <a:spcPts val="4500"/>
              </a:lnSpc>
              <a:defRPr sz="3000" b="1">
                <a:solidFill>
                  <a:schemeClr val="bg1"/>
                </a:solidFill>
                <a:highlight>
                  <a:srgbClr val="0762C8"/>
                </a:highlight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5B89959C-E9B0-4D2D-83E0-8EFA1C8B677A}"/>
              </a:ext>
            </a:extLst>
          </p:cNvPr>
          <p:cNvSpPr/>
          <p:nvPr userDrawn="1"/>
        </p:nvSpPr>
        <p:spPr>
          <a:xfrm>
            <a:off x="11833225" y="5084762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1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16112"/>
            <a:ext cx="7573963" cy="4581525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886619"/>
            <a:ext cx="7573963" cy="660473"/>
          </a:xfrm>
          <a:prstGeom prst="rect">
            <a:avLst/>
          </a:prstGeom>
        </p:spPr>
        <p:txBody>
          <a:bodyPr/>
          <a:lstStyle>
            <a:lvl1pPr marL="179388" indent="0">
              <a:lnSpc>
                <a:spcPts val="45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Retângulo: Cantos Superiores Arredondados 5">
            <a:extLst>
              <a:ext uri="{FF2B5EF4-FFF2-40B4-BE49-F238E27FC236}">
                <a16:creationId xmlns:a16="http://schemas.microsoft.com/office/drawing/2014/main" id="{5E459B3D-A6E4-4AA1-8956-DE48DA52722C}"/>
              </a:ext>
            </a:extLst>
          </p:cNvPr>
          <p:cNvSpPr/>
          <p:nvPr userDrawn="1"/>
        </p:nvSpPr>
        <p:spPr>
          <a:xfrm rot="10800000">
            <a:off x="0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8929C8-7948-4D4C-97D8-4D14959B31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48638" y="886619"/>
            <a:ext cx="3683000" cy="56110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27ECC167-3B15-4CF7-98D4-22F63C1E4CCC}"/>
              </a:ext>
            </a:extLst>
          </p:cNvPr>
          <p:cNvSpPr/>
          <p:nvPr userDrawn="1"/>
        </p:nvSpPr>
        <p:spPr>
          <a:xfrm>
            <a:off x="11833225" y="6499225"/>
            <a:ext cx="358775" cy="358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46150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EC374BE-0E1E-4A33-A2E5-DD22599FD869}"/>
              </a:ext>
            </a:extLst>
          </p:cNvPr>
          <p:cNvSpPr/>
          <p:nvPr userDrawn="1"/>
        </p:nvSpPr>
        <p:spPr>
          <a:xfrm>
            <a:off x="0" y="1714500"/>
            <a:ext cx="121920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1" y="1943099"/>
            <a:ext cx="7594600" cy="2971801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ts val="4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3000">
                <a:solidFill>
                  <a:srgbClr val="F4F5F5"/>
                </a:solidFill>
                <a:latin typeface="+mj-lt"/>
              </a:defRPr>
            </a:lvl1pPr>
          </a:lstStyle>
          <a:p>
            <a:pPr lvl="0"/>
            <a:r>
              <a:rPr lang="pt-BR" dirty="0"/>
              <a:t>“Adicione frases inspiradoras, citações, ditados e pensamentos que motivem as pessoas a refletirem sobre o mundo.”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8A20D-1B00-4797-9884-F31D1E56D0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98701" y="5372099"/>
            <a:ext cx="7603332" cy="5143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- Quem disse isso?</a:t>
            </a:r>
          </a:p>
        </p:txBody>
      </p:sp>
    </p:spTree>
    <p:extLst>
      <p:ext uri="{BB962C8B-B14F-4D97-AF65-F5344CB8AC3E}">
        <p14:creationId xmlns:p14="http://schemas.microsoft.com/office/powerpoint/2010/main" val="2825496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67B65743-9D13-4E9D-AF9E-6AA3464E1905}"/>
              </a:ext>
            </a:extLst>
          </p:cNvPr>
          <p:cNvSpPr/>
          <p:nvPr userDrawn="1"/>
        </p:nvSpPr>
        <p:spPr>
          <a:xfrm>
            <a:off x="6210301" y="1728171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EF184B08-4F69-4F7F-B8C8-E8797AF4FE98}"/>
              </a:ext>
            </a:extLst>
          </p:cNvPr>
          <p:cNvSpPr/>
          <p:nvPr userDrawn="1"/>
        </p:nvSpPr>
        <p:spPr>
          <a:xfrm>
            <a:off x="1841500" y="1714500"/>
            <a:ext cx="4140200" cy="51435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0101" y="1943601"/>
            <a:ext cx="3682999" cy="457149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1501" y="776936"/>
            <a:ext cx="8509000" cy="660473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ts val="6000"/>
              </a:lnSpc>
              <a:defRPr sz="3000" b="1">
                <a:solidFill>
                  <a:srgbClr val="0762C8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97CF95A8-6BBA-408E-99ED-FBC1D90AF4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38902" y="1943100"/>
            <a:ext cx="3682999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4B7B0B2-D938-449C-97B6-67266FE71FF4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6C2C116-8067-4942-A771-BEB2253BACC1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13033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três_coluna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:a16="http://schemas.microsoft.com/office/drawing/2014/main" id="{46AA1BA0-AF9A-49BE-AE18-4721AC17CB8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254500" y="1943100"/>
            <a:ext cx="3683000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BD4568B9-8B4E-4C40-BA96-2EB6AD2EB9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282030" y="1168399"/>
            <a:ext cx="3655470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63B1BC"/>
                </a:highlight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24103655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duas_colunas_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854DB5A-798B-48C4-AF66-241BD34CFBF7}"/>
              </a:ext>
            </a:extLst>
          </p:cNvPr>
          <p:cNvSpPr/>
          <p:nvPr userDrawn="1"/>
        </p:nvSpPr>
        <p:spPr>
          <a:xfrm>
            <a:off x="7937500" y="-3948"/>
            <a:ext cx="4254500" cy="6861948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100"/>
            <a:ext cx="3667125" cy="4173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12" name="Espaço Reservado para Texto 4">
            <a:extLst>
              <a:ext uri="{FF2B5EF4-FFF2-40B4-BE49-F238E27FC236}">
                <a16:creationId xmlns:a16="http://schemas.microsoft.com/office/drawing/2014/main" id="{BFB1E910-94E1-4E8D-9123-50E1CBFC87C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48639" y="1943099"/>
            <a:ext cx="3682999" cy="41731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8775" y="1168399"/>
            <a:ext cx="3667125" cy="54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FB661"/>
                </a:highlight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6945850F-B2F6-4B31-8A5F-48167B7FF92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66102" y="1168399"/>
            <a:ext cx="3682998" cy="5184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1">
                <a:solidFill>
                  <a:schemeClr val="accent1"/>
                </a:solidFill>
                <a:highlight>
                  <a:srgbClr val="ED145B"/>
                </a:highlight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</p:spTree>
    <p:extLst>
      <p:ext uri="{BB962C8B-B14F-4D97-AF65-F5344CB8AC3E}">
        <p14:creationId xmlns:p14="http://schemas.microsoft.com/office/powerpoint/2010/main" val="3869554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13434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/>
          <p:nvPr userDrawn="1"/>
        </p:nvCxnSpPr>
        <p:spPr>
          <a:xfrm>
            <a:off x="3429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450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7196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525502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/>
          <p:nvPr userDrawn="1"/>
        </p:nvCxnSpPr>
        <p:spPr>
          <a:xfrm>
            <a:off x="425450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48640" y="3543299"/>
            <a:ext cx="3683000" cy="252371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66101" y="2768600"/>
            <a:ext cx="366553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5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9149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/>
          <p:nvPr userDrawn="1"/>
        </p:nvCxnSpPr>
        <p:spPr>
          <a:xfrm>
            <a:off x="8148640" y="3429000"/>
            <a:ext cx="368300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9685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4_Ícones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7A55D5-C2C3-4986-BD15-0FA9DE2720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163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1</a:t>
            </a:r>
          </a:p>
        </p:txBody>
      </p:sp>
      <p:sp>
        <p:nvSpPr>
          <p:cNvPr id="4" name="Espaço Reservado para Imagem Online 3">
            <a:extLst>
              <a:ext uri="{FF2B5EF4-FFF2-40B4-BE49-F238E27FC236}">
                <a16:creationId xmlns:a16="http://schemas.microsoft.com/office/drawing/2014/main" id="{AD365D7F-008B-4C8B-A446-88407819428B}"/>
              </a:ext>
            </a:extLst>
          </p:cNvPr>
          <p:cNvSpPr>
            <a:spLocks noGrp="1"/>
          </p:cNvSpPr>
          <p:nvPr>
            <p:ph type="clipArt" sz="quarter" idx="16"/>
          </p:nvPr>
        </p:nvSpPr>
        <p:spPr>
          <a:xfrm>
            <a:off x="84316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C3FC25F-4BF3-44DE-A276-AE3411579B1E}"/>
              </a:ext>
            </a:extLst>
          </p:cNvPr>
          <p:cNvCxnSpPr>
            <a:cxnSpLocks/>
          </p:cNvCxnSpPr>
          <p:nvPr userDrawn="1"/>
        </p:nvCxnSpPr>
        <p:spPr>
          <a:xfrm>
            <a:off x="34290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spaço Reservado para Texto 4">
            <a:extLst>
              <a:ext uri="{FF2B5EF4-FFF2-40B4-BE49-F238E27FC236}">
                <a16:creationId xmlns:a16="http://schemas.microsoft.com/office/drawing/2014/main" id="{E9C87C31-9326-447E-85E3-546AAE3C82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7832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23A47D8B-18B4-4367-A22D-64BA3FEF2F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8705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2</a:t>
            </a:r>
          </a:p>
        </p:txBody>
      </p:sp>
      <p:sp>
        <p:nvSpPr>
          <p:cNvPr id="24" name="Espaço Reservado para Imagem Online 3">
            <a:extLst>
              <a:ext uri="{FF2B5EF4-FFF2-40B4-BE49-F238E27FC236}">
                <a16:creationId xmlns:a16="http://schemas.microsoft.com/office/drawing/2014/main" id="{0FE5E224-7DCE-4C39-8B3C-6EE3100A1E42}"/>
              </a:ext>
            </a:extLst>
          </p:cNvPr>
          <p:cNvSpPr>
            <a:spLocks noGrp="1"/>
          </p:cNvSpPr>
          <p:nvPr>
            <p:ph type="clipArt" sz="quarter" idx="19"/>
          </p:nvPr>
        </p:nvSpPr>
        <p:spPr>
          <a:xfrm>
            <a:off x="377858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A45F95A2-5CB2-4AA6-A464-A6EEFD50E79C}"/>
              </a:ext>
            </a:extLst>
          </p:cNvPr>
          <p:cNvCxnSpPr>
            <a:cxnSpLocks/>
          </p:cNvCxnSpPr>
          <p:nvPr userDrawn="1"/>
        </p:nvCxnSpPr>
        <p:spPr>
          <a:xfrm>
            <a:off x="327832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Espaço Reservado para Texto 4">
            <a:extLst>
              <a:ext uri="{FF2B5EF4-FFF2-40B4-BE49-F238E27FC236}">
                <a16:creationId xmlns:a16="http://schemas.microsoft.com/office/drawing/2014/main" id="{1F1DF2E1-2513-485C-8B32-F2ED0C9A05A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13740" y="3543299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A35FC3A0-3529-44EC-986A-122E6057DCF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22471" y="2768600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3</a:t>
            </a:r>
          </a:p>
        </p:txBody>
      </p:sp>
      <p:sp>
        <p:nvSpPr>
          <p:cNvPr id="28" name="Espaço Reservado para Imagem Online 3">
            <a:extLst>
              <a:ext uri="{FF2B5EF4-FFF2-40B4-BE49-F238E27FC236}">
                <a16:creationId xmlns:a16="http://schemas.microsoft.com/office/drawing/2014/main" id="{195082A7-E065-4341-AD2F-F4A28E3C7DF0}"/>
              </a:ext>
            </a:extLst>
          </p:cNvPr>
          <p:cNvSpPr>
            <a:spLocks noGrp="1"/>
          </p:cNvSpPr>
          <p:nvPr>
            <p:ph type="clipArt" sz="quarter" idx="22"/>
          </p:nvPr>
        </p:nvSpPr>
        <p:spPr>
          <a:xfrm>
            <a:off x="6714000" y="1041734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7A42AE4D-E622-412A-A294-AE0CB886A37E}"/>
              </a:ext>
            </a:extLst>
          </p:cNvPr>
          <p:cNvCxnSpPr>
            <a:cxnSpLocks/>
          </p:cNvCxnSpPr>
          <p:nvPr userDrawn="1"/>
        </p:nvCxnSpPr>
        <p:spPr>
          <a:xfrm>
            <a:off x="6213740" y="3429000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4">
            <a:extLst>
              <a:ext uri="{FF2B5EF4-FFF2-40B4-BE49-F238E27FC236}">
                <a16:creationId xmlns:a16="http://schemas.microsoft.com/office/drawing/2014/main" id="{127602B9-2297-4417-85AA-CBF73DCBA54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9160" y="3543300"/>
            <a:ext cx="2699940" cy="297180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15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:a16="http://schemas.microsoft.com/office/drawing/2014/main" id="{358FBBAA-213B-432C-88F4-757EF6C53E7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57891" y="2768601"/>
            <a:ext cx="2682479" cy="5461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pt-BR" dirty="0"/>
              <a:t>Título 4</a:t>
            </a:r>
          </a:p>
        </p:txBody>
      </p:sp>
      <p:sp>
        <p:nvSpPr>
          <p:cNvPr id="20" name="Espaço Reservado para Imagem Online 3">
            <a:extLst>
              <a:ext uri="{FF2B5EF4-FFF2-40B4-BE49-F238E27FC236}">
                <a16:creationId xmlns:a16="http://schemas.microsoft.com/office/drawing/2014/main" id="{23137BC7-A354-458F-B8D1-321AF0EC837E}"/>
              </a:ext>
            </a:extLst>
          </p:cNvPr>
          <p:cNvSpPr>
            <a:spLocks noGrp="1"/>
          </p:cNvSpPr>
          <p:nvPr>
            <p:ph type="clipArt" sz="quarter" idx="25"/>
          </p:nvPr>
        </p:nvSpPr>
        <p:spPr>
          <a:xfrm>
            <a:off x="9649420" y="1041735"/>
            <a:ext cx="1699420" cy="1345532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C0C476D-3D45-43B3-BC56-41ADAEBC98F0}"/>
              </a:ext>
            </a:extLst>
          </p:cNvPr>
          <p:cNvCxnSpPr>
            <a:cxnSpLocks/>
          </p:cNvCxnSpPr>
          <p:nvPr userDrawn="1"/>
        </p:nvCxnSpPr>
        <p:spPr>
          <a:xfrm>
            <a:off x="9149160" y="3429001"/>
            <a:ext cx="2699940" cy="0"/>
          </a:xfrm>
          <a:prstGeom prst="line">
            <a:avLst/>
          </a:prstGeom>
          <a:ln w="38100">
            <a:solidFill>
              <a:srgbClr val="0762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096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4498" y="1943100"/>
            <a:ext cx="7577140" cy="36654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4499" y="1054027"/>
            <a:ext cx="7577139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3" name="Espaço Reservado para Gráfico 2">
            <a:extLst>
              <a:ext uri="{FF2B5EF4-FFF2-40B4-BE49-F238E27FC236}">
                <a16:creationId xmlns:a16="http://schemas.microsoft.com/office/drawing/2014/main" id="{A5E7FE02-A8AC-4F17-A068-429B541FFA71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358775" y="1054028"/>
            <a:ext cx="3667125" cy="4554538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729F63CD-9CD6-4AF0-8896-4175B074A76D}"/>
              </a:ext>
            </a:extLst>
          </p:cNvPr>
          <p:cNvSpPr/>
          <p:nvPr userDrawn="1"/>
        </p:nvSpPr>
        <p:spPr>
          <a:xfrm rot="5400000">
            <a:off x="855664" y="-854075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AC21B46B-69D9-4DED-9331-FD72F682C557}"/>
              </a:ext>
            </a:extLst>
          </p:cNvPr>
          <p:cNvSpPr/>
          <p:nvPr userDrawn="1"/>
        </p:nvSpPr>
        <p:spPr>
          <a:xfrm rot="16200000">
            <a:off x="10977562" y="5641976"/>
            <a:ext cx="358776" cy="20701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3054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3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62292" y="1943100"/>
            <a:ext cx="7569346" cy="455453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/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Muitos softwares de publicação e editores de páginas na internet agora usam </a:t>
            </a:r>
            <a:r>
              <a:rPr lang="pt-BR" dirty="0" err="1"/>
              <a:t>Lorem</a:t>
            </a:r>
            <a:r>
              <a:rPr lang="pt-BR" dirty="0"/>
              <a:t> Ipsum como texto-modelo padrão, e uma rápida busca por '</a:t>
            </a:r>
            <a:r>
              <a:rPr lang="pt-BR" dirty="0" err="1"/>
              <a:t>lorem</a:t>
            </a:r>
            <a:r>
              <a:rPr lang="pt-BR" dirty="0"/>
              <a:t> ipsum' mostra vários websites.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62292" y="1054027"/>
            <a:ext cx="7569346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02A8091B-8676-45D7-95B9-BCE1FCE2407C}"/>
              </a:ext>
            </a:extLst>
          </p:cNvPr>
          <p:cNvSpPr/>
          <p:nvPr userDrawn="1"/>
        </p:nvSpPr>
        <p:spPr>
          <a:xfrm rot="5400000">
            <a:off x="-2279649" y="2279652"/>
            <a:ext cx="6857997" cy="2298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125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zul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74469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imagem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749D369-3A66-418F-8641-99238C92F1D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8775" y="358777"/>
            <a:ext cx="3667125" cy="6138861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1960" y="1943100"/>
            <a:ext cx="7577139" cy="4554538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  <a:p>
            <a:pPr lvl="0"/>
            <a:r>
              <a:rPr lang="pt-BR" dirty="0"/>
              <a:t>As imagens podem ir ser ajustadas conforme as colunas e linhas da grade.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1961" y="1054027"/>
            <a:ext cx="7577139" cy="660473"/>
          </a:xfrm>
          <a:prstGeom prst="rect">
            <a:avLst/>
          </a:prstGeom>
        </p:spPr>
        <p:txBody>
          <a:bodyPr/>
          <a:lstStyle>
            <a:lvl1pPr marL="352425" indent="0"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Escreva um título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>
            <a:off x="11849100" y="6515100"/>
            <a:ext cx="342900" cy="3413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395762C3-9BC3-4D78-A799-D4C0CBF26159}"/>
              </a:ext>
            </a:extLst>
          </p:cNvPr>
          <p:cNvSpPr/>
          <p:nvPr userDrawn="1"/>
        </p:nvSpPr>
        <p:spPr>
          <a:xfrm rot="5400000">
            <a:off x="1939131" y="-1937542"/>
            <a:ext cx="341313" cy="4219572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92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o_Imagem_4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0A07F674-1E60-48D4-82AB-C059D5A3013D}"/>
              </a:ext>
            </a:extLst>
          </p:cNvPr>
          <p:cNvSpPr/>
          <p:nvPr userDrawn="1"/>
        </p:nvSpPr>
        <p:spPr>
          <a:xfrm rot="16200000">
            <a:off x="6634958" y="1302540"/>
            <a:ext cx="6858000" cy="42529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2900" y="342900"/>
            <a:ext cx="3683000" cy="6172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pt-BR" dirty="0"/>
              <a:t>É um fato conhecido de todos que um leitor se distrairá com o conteúdo de texto legível de uma página quando estiver examinando sua diagramação. A vantagem de usar </a:t>
            </a:r>
            <a:r>
              <a:rPr lang="pt-BR" dirty="0" err="1"/>
              <a:t>Lorem</a:t>
            </a:r>
            <a:r>
              <a:rPr lang="pt-BR" dirty="0"/>
              <a:t> Ipsum é que ele tem uma distribuição normal de letras, ao contrário de "Conteúdo aqui, conteúdo aqui", fazendo com que ele tenha uma aparência similar a de um texto legível.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699854-4459-4B21-BCC8-5B40E41FA19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54500" y="342900"/>
            <a:ext cx="7594600" cy="6172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34358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_imagem_fun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Conteúdo 6">
            <a:extLst>
              <a:ext uri="{FF2B5EF4-FFF2-40B4-BE49-F238E27FC236}">
                <a16:creationId xmlns:a16="http://schemas.microsoft.com/office/drawing/2014/main" id="{AE573399-AF53-499B-8D63-DF8D24DFF4C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C429A1-3741-4CD8-8B34-58C711564F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699" y="1943100"/>
            <a:ext cx="7594601" cy="2971799"/>
          </a:xfrm>
          <a:prstGeom prst="rect">
            <a:avLst/>
          </a:prstGeom>
        </p:spPr>
        <p:txBody>
          <a:bodyPr/>
          <a:lstStyle>
            <a:lvl1pPr algn="ctr">
              <a:defRPr sz="50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Escreva uma frase/citação </a:t>
            </a:r>
          </a:p>
        </p:txBody>
      </p:sp>
    </p:spTree>
    <p:extLst>
      <p:ext uri="{BB962C8B-B14F-4D97-AF65-F5344CB8AC3E}">
        <p14:creationId xmlns:p14="http://schemas.microsoft.com/office/powerpoint/2010/main" val="7818748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_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B37D3209-917F-4D51-BC9B-25F7FD3343ED}"/>
              </a:ext>
            </a:extLst>
          </p:cNvPr>
          <p:cNvSpPr/>
          <p:nvPr userDrawn="1"/>
        </p:nvSpPr>
        <p:spPr>
          <a:xfrm>
            <a:off x="6210300" y="0"/>
            <a:ext cx="5981700" cy="6858000"/>
          </a:xfrm>
          <a:prstGeom prst="rect">
            <a:avLst/>
          </a:prstGeom>
          <a:solidFill>
            <a:schemeClr val="accent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59ECE096-4B30-4107-871F-7B91B4D8606F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058065" y="1279525"/>
            <a:ext cx="3695700" cy="4603750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  <p:sp>
        <p:nvSpPr>
          <p:cNvPr id="5" name="Espaço Reservado para Gráfico 3">
            <a:extLst>
              <a:ext uri="{FF2B5EF4-FFF2-40B4-BE49-F238E27FC236}">
                <a16:creationId xmlns:a16="http://schemas.microsoft.com/office/drawing/2014/main" id="{CEFB0BC0-BC54-43BF-A584-4EC57B6CB60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1438235" y="1279525"/>
            <a:ext cx="3601954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16726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Gráfico 3">
            <a:extLst>
              <a:ext uri="{FF2B5EF4-FFF2-40B4-BE49-F238E27FC236}">
                <a16:creationId xmlns:a16="http://schemas.microsoft.com/office/drawing/2014/main" id="{90A164A1-EE87-440C-B80A-DF323AC5ADF3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358775" y="1893888"/>
            <a:ext cx="11472863" cy="460375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3302A4E9-E2E0-4A5D-8D72-43B8EE6008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9176" y="790989"/>
            <a:ext cx="7612062" cy="660473"/>
          </a:xfrm>
          <a:prstGeom prst="rect">
            <a:avLst/>
          </a:prstGeom>
        </p:spPr>
        <p:txBody>
          <a:bodyPr/>
          <a:lstStyle>
            <a:lvl1pPr marL="352425" indent="0" algn="ctr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1856477-3414-4ADF-9163-0F035E8F03B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7B7DDA19-80D5-44FF-8071-13A3B4828477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838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tens_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A8175A9-7263-49A9-BBA2-6B7DE05AF67E}"/>
              </a:ext>
            </a:extLst>
          </p:cNvPr>
          <p:cNvSpPr/>
          <p:nvPr userDrawn="1"/>
        </p:nvSpPr>
        <p:spPr>
          <a:xfrm>
            <a:off x="0" y="3543300"/>
            <a:ext cx="12192000" cy="2954337"/>
          </a:xfrm>
          <a:prstGeom prst="rect">
            <a:avLst/>
          </a:prstGeom>
          <a:solidFill>
            <a:srgbClr val="F4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19DD62-5123-4D84-8838-4BC26AA86C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8775" y="1943099"/>
            <a:ext cx="11472863" cy="1371601"/>
          </a:xfrm>
          <a:prstGeom prst="rect">
            <a:avLst/>
          </a:prstGeom>
        </p:spPr>
        <p:txBody>
          <a:bodyPr/>
          <a:lstStyle>
            <a:lvl1pPr marL="720725" indent="-360363" algn="l">
              <a:lnSpc>
                <a:spcPts val="30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000"/>
            </a:lvl1pPr>
          </a:lstStyle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Os itens de uma lista devem ser marcados por quadrados preenchidos;</a:t>
            </a:r>
          </a:p>
          <a:p>
            <a:pPr lvl="0"/>
            <a:r>
              <a:rPr lang="pt-BR" dirty="0"/>
              <a:t>As imagens podem ir ser ajustadas conforme as colunas e linhas da grade;</a:t>
            </a:r>
          </a:p>
        </p:txBody>
      </p:sp>
      <p:sp>
        <p:nvSpPr>
          <p:cNvPr id="7" name="Espaço Reservado para Gráfico 6">
            <a:extLst>
              <a:ext uri="{FF2B5EF4-FFF2-40B4-BE49-F238E27FC236}">
                <a16:creationId xmlns:a16="http://schemas.microsoft.com/office/drawing/2014/main" id="{FB9E45BE-877C-4847-94E2-123CEF8BFE0B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42900" y="3806337"/>
            <a:ext cx="11472863" cy="26913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E1223C3-E2F7-47CC-91E7-C3BEDB54FF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775" y="790989"/>
            <a:ext cx="9542463" cy="660473"/>
          </a:xfrm>
          <a:prstGeom prst="rect">
            <a:avLst/>
          </a:prstGeom>
        </p:spPr>
        <p:txBody>
          <a:bodyPr anchor="b"/>
          <a:lstStyle>
            <a:lvl1pPr marL="352425" indent="0" algn="l">
              <a:lnSpc>
                <a:spcPts val="6000"/>
              </a:lnSpc>
              <a:defRPr sz="3000" b="1">
                <a:solidFill>
                  <a:schemeClr val="accent6"/>
                </a:solidFill>
              </a:defRPr>
            </a:lvl1pPr>
          </a:lstStyle>
          <a:p>
            <a:r>
              <a:rPr lang="pt-BR" dirty="0"/>
              <a:t>Título do Gráfico</a:t>
            </a:r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B9BAFDC-0A62-43EB-95A8-AC90CB2980F7}"/>
              </a:ext>
            </a:extLst>
          </p:cNvPr>
          <p:cNvSpPr/>
          <p:nvPr userDrawn="1"/>
        </p:nvSpPr>
        <p:spPr>
          <a:xfrm rot="10800000">
            <a:off x="11833225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1191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imen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3">
            <a:extLst>
              <a:ext uri="{FF2B5EF4-FFF2-40B4-BE49-F238E27FC236}">
                <a16:creationId xmlns:a16="http://schemas.microsoft.com/office/drawing/2014/main" id="{B493B770-55E6-43B1-B9F4-696DF3471A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8659" y="3641511"/>
            <a:ext cx="5559176" cy="51303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25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6" name="Espaço Reservado para Texto 6">
            <a:extLst>
              <a:ext uri="{FF2B5EF4-FFF2-40B4-BE49-F238E27FC236}">
                <a16:creationId xmlns:a16="http://schemas.microsoft.com/office/drawing/2014/main" id="{8A27DA18-7DF1-4FA0-92AA-DEE398030F5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59" y="4437612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DF5246F-4A9A-49C0-A464-F0A40BCED461}"/>
              </a:ext>
            </a:extLst>
          </p:cNvPr>
          <p:cNvSpPr txBox="1"/>
          <p:nvPr userDrawn="1"/>
        </p:nvSpPr>
        <p:spPr>
          <a:xfrm>
            <a:off x="368659" y="1598735"/>
            <a:ext cx="5619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pt-BR" sz="5000" b="1" dirty="0">
                <a:solidFill>
                  <a:schemeClr val="accent1"/>
                </a:solidFill>
                <a:latin typeface="+mj-lt"/>
              </a:rPr>
              <a:t>Agradeço </a:t>
            </a:r>
          </a:p>
          <a:p>
            <a:pPr>
              <a:lnSpc>
                <a:spcPct val="100000"/>
              </a:lnSpc>
            </a:pPr>
            <a:r>
              <a:rPr lang="pt-BR" sz="3000" b="1" spc="0" dirty="0">
                <a:solidFill>
                  <a:schemeClr val="accent1"/>
                </a:solidFill>
                <a:latin typeface="+mj-lt"/>
              </a:rPr>
              <a:t>a sua atenção!</a:t>
            </a:r>
          </a:p>
        </p:txBody>
      </p:sp>
      <p:sp>
        <p:nvSpPr>
          <p:cNvPr id="8" name="Espaço Reservado para Texto 6">
            <a:extLst>
              <a:ext uri="{FF2B5EF4-FFF2-40B4-BE49-F238E27FC236}">
                <a16:creationId xmlns:a16="http://schemas.microsoft.com/office/drawing/2014/main" id="{63FCE42D-50A4-4295-BA1C-8D9B238FBF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8659" y="5153249"/>
            <a:ext cx="5559176" cy="4723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Telefone/Celular</a:t>
            </a:r>
          </a:p>
        </p:txBody>
      </p:sp>
    </p:spTree>
    <p:extLst>
      <p:ext uri="{BB962C8B-B14F-4D97-AF65-F5344CB8AC3E}">
        <p14:creationId xmlns:p14="http://schemas.microsoft.com/office/powerpoint/2010/main" val="38982278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C189279-FD9A-4B7A-9390-2D304103E6B3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Paleta de cores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95D5862-3EF1-4672-8D14-7BDFF86D303A}"/>
              </a:ext>
            </a:extLst>
          </p:cNvPr>
          <p:cNvSpPr/>
          <p:nvPr userDrawn="1"/>
        </p:nvSpPr>
        <p:spPr>
          <a:xfrm>
            <a:off x="342900" y="2536449"/>
            <a:ext cx="657764" cy="657764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5A3DE3B-5A7E-41D1-AC9C-704CADEB16FB}"/>
              </a:ext>
            </a:extLst>
          </p:cNvPr>
          <p:cNvSpPr txBox="1"/>
          <p:nvPr userDrawn="1"/>
        </p:nvSpPr>
        <p:spPr>
          <a:xfrm>
            <a:off x="1259457" y="2588332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#63B1BC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99 177 188</a:t>
            </a:r>
            <a:endParaRPr lang="pt-BR" sz="1500" dirty="0">
              <a:latin typeface="+mn-lt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95A106A-FB7E-4C62-B3E3-37DDB8E824BE}"/>
              </a:ext>
            </a:extLst>
          </p:cNvPr>
          <p:cNvSpPr/>
          <p:nvPr userDrawn="1"/>
        </p:nvSpPr>
        <p:spPr>
          <a:xfrm>
            <a:off x="368779" y="3590600"/>
            <a:ext cx="657764" cy="657764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5EE6FADB-AE54-4131-8A04-9141995D9D9D}"/>
              </a:ext>
            </a:extLst>
          </p:cNvPr>
          <p:cNvSpPr txBox="1"/>
          <p:nvPr userDrawn="1"/>
        </p:nvSpPr>
        <p:spPr>
          <a:xfrm>
            <a:off x="1285336" y="3642483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#1F2A44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31 42 68</a:t>
            </a:r>
            <a:endParaRPr lang="pt-BR" sz="1500" dirty="0">
              <a:latin typeface="+mn-lt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08F867A-CCE4-4D53-906F-9BAA42DC47F3}"/>
              </a:ext>
            </a:extLst>
          </p:cNvPr>
          <p:cNvSpPr/>
          <p:nvPr userDrawn="1"/>
        </p:nvSpPr>
        <p:spPr>
          <a:xfrm>
            <a:off x="377405" y="4633318"/>
            <a:ext cx="657764" cy="657764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CCB1CD6-14AA-42DE-9288-FA9FAF43E139}"/>
              </a:ext>
            </a:extLst>
          </p:cNvPr>
          <p:cNvSpPr txBox="1"/>
          <p:nvPr userDrawn="1"/>
        </p:nvSpPr>
        <p:spPr>
          <a:xfrm>
            <a:off x="1293962" y="4685201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#D0D3D4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208 211 211</a:t>
            </a:r>
            <a:endParaRPr lang="pt-BR" sz="1500" dirty="0">
              <a:latin typeface="+mn-lt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78496C1E-E176-40DB-9888-DE926E6549D9}"/>
              </a:ext>
            </a:extLst>
          </p:cNvPr>
          <p:cNvSpPr/>
          <p:nvPr userDrawn="1"/>
        </p:nvSpPr>
        <p:spPr>
          <a:xfrm>
            <a:off x="377405" y="5676036"/>
            <a:ext cx="657764" cy="657764"/>
          </a:xfrm>
          <a:prstGeom prst="rect">
            <a:avLst/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B1AFCDC-9DEE-4DA0-985A-AE83E46DA1CB}"/>
              </a:ext>
            </a:extLst>
          </p:cNvPr>
          <p:cNvSpPr txBox="1"/>
          <p:nvPr userDrawn="1"/>
        </p:nvSpPr>
        <p:spPr>
          <a:xfrm>
            <a:off x="1293962" y="5727919"/>
            <a:ext cx="156138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#0762C8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7 98 200</a:t>
            </a:r>
            <a:endParaRPr lang="pt-BR" sz="1500" dirty="0">
              <a:latin typeface="+mn-lt"/>
            </a:endParaRP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DD27E8A5-2332-4440-86D5-5AB436593F1D}"/>
              </a:ext>
            </a:extLst>
          </p:cNvPr>
          <p:cNvSpPr/>
          <p:nvPr userDrawn="1"/>
        </p:nvSpPr>
        <p:spPr>
          <a:xfrm>
            <a:off x="3355195" y="2536449"/>
            <a:ext cx="657764" cy="657764"/>
          </a:xfrm>
          <a:prstGeom prst="rect">
            <a:avLst/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25F11C5-5F7D-4713-88CB-679A20F340D0}"/>
              </a:ext>
            </a:extLst>
          </p:cNvPr>
          <p:cNvSpPr txBox="1"/>
          <p:nvPr userDrawn="1"/>
        </p:nvSpPr>
        <p:spPr>
          <a:xfrm>
            <a:off x="4254500" y="2588332"/>
            <a:ext cx="17358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#ED145B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237 20 91</a:t>
            </a:r>
            <a:endParaRPr lang="pt-BR" sz="1500" dirty="0">
              <a:latin typeface="+mn-lt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56C4980A-A3E5-48A5-AB4A-07A82AD9B56C}"/>
              </a:ext>
            </a:extLst>
          </p:cNvPr>
          <p:cNvSpPr/>
          <p:nvPr userDrawn="1"/>
        </p:nvSpPr>
        <p:spPr>
          <a:xfrm>
            <a:off x="3355195" y="3590600"/>
            <a:ext cx="657764" cy="657764"/>
          </a:xfrm>
          <a:prstGeom prst="rect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25C2B33-E048-40B5-B122-C60205B1DDC5}"/>
              </a:ext>
            </a:extLst>
          </p:cNvPr>
          <p:cNvSpPr txBox="1"/>
          <p:nvPr userDrawn="1"/>
        </p:nvSpPr>
        <p:spPr>
          <a:xfrm>
            <a:off x="4280379" y="3642483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#EFB661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239 182 97</a:t>
            </a:r>
            <a:endParaRPr lang="pt-BR" sz="1500" dirty="0">
              <a:latin typeface="+mn-lt"/>
            </a:endParaRP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3621BD66-2147-445F-B95E-D96C8E6E644E}"/>
              </a:ext>
            </a:extLst>
          </p:cNvPr>
          <p:cNvSpPr/>
          <p:nvPr userDrawn="1"/>
        </p:nvSpPr>
        <p:spPr>
          <a:xfrm>
            <a:off x="3355195" y="4633318"/>
            <a:ext cx="657764" cy="657764"/>
          </a:xfrm>
          <a:prstGeom prst="rect">
            <a:avLst/>
          </a:prstGeom>
          <a:solidFill>
            <a:srgbClr val="63666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BF10436-21C6-4B1F-823A-07D19200D442}"/>
              </a:ext>
            </a:extLst>
          </p:cNvPr>
          <p:cNvSpPr txBox="1"/>
          <p:nvPr userDrawn="1"/>
        </p:nvSpPr>
        <p:spPr>
          <a:xfrm>
            <a:off x="4289005" y="4685201"/>
            <a:ext cx="17013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HEX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#63666A</a:t>
            </a:r>
          </a:p>
          <a:p>
            <a:r>
              <a:rPr lang="pt-BR" sz="1500" b="1" i="0" u="none" strike="noStrike" baseline="0" dirty="0">
                <a:solidFill>
                  <a:srgbClr val="1F2A44"/>
                </a:solidFill>
                <a:latin typeface="+mn-lt"/>
              </a:rPr>
              <a:t>RGB</a:t>
            </a:r>
            <a:r>
              <a:rPr lang="pt-BR" sz="1500" b="0" i="0" u="none" strike="noStrike" baseline="0" dirty="0">
                <a:solidFill>
                  <a:srgbClr val="1F2A44"/>
                </a:solidFill>
                <a:latin typeface="+mn-lt"/>
              </a:rPr>
              <a:t> 99 102 106</a:t>
            </a:r>
            <a:endParaRPr lang="pt-BR" sz="1500" dirty="0">
              <a:latin typeface="+mn-lt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182B80-A180-4E88-B1D8-894CF9A27A01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Tipografias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759B510B-B66F-4CFF-B664-E269E5CAED54}"/>
              </a:ext>
            </a:extLst>
          </p:cNvPr>
          <p:cNvSpPr txBox="1"/>
          <p:nvPr userDrawn="1"/>
        </p:nvSpPr>
        <p:spPr>
          <a:xfrm>
            <a:off x="6210300" y="253918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Títulos</a:t>
            </a:r>
          </a:p>
          <a:p>
            <a:r>
              <a:rPr lang="pt-BR" sz="1500" dirty="0"/>
              <a:t>Os títulos devem ser preferencialmente utilizados em </a:t>
            </a:r>
            <a:r>
              <a:rPr lang="pt-BR" sz="1500" i="1" dirty="0" err="1"/>
              <a:t>Simplon</a:t>
            </a:r>
            <a:r>
              <a:rPr lang="pt-BR" sz="1500" i="1" dirty="0"/>
              <a:t> Mono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F51CEDB4-A2CF-4FB8-A717-7254CC5CF2B1}"/>
              </a:ext>
            </a:extLst>
          </p:cNvPr>
          <p:cNvSpPr txBox="1"/>
          <p:nvPr userDrawn="1"/>
        </p:nvSpPr>
        <p:spPr>
          <a:xfrm>
            <a:off x="6220121" y="4359773"/>
            <a:ext cx="563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1" dirty="0"/>
              <a:t>Corpo de Texto</a:t>
            </a:r>
          </a:p>
          <a:p>
            <a:r>
              <a:rPr lang="pt-BR" sz="1500" dirty="0"/>
              <a:t>Os demais textos devem ser utilizados em </a:t>
            </a:r>
            <a:r>
              <a:rPr lang="pt-BR" sz="1500" i="1" dirty="0"/>
              <a:t>Barlow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264135BD-4F3D-42EE-8503-0E1874616876}"/>
              </a:ext>
            </a:extLst>
          </p:cNvPr>
          <p:cNvSpPr txBox="1"/>
          <p:nvPr userDrawn="1"/>
        </p:nvSpPr>
        <p:spPr>
          <a:xfrm>
            <a:off x="6210300" y="5775156"/>
            <a:ext cx="5638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b="0" dirty="0">
                <a:highlight>
                  <a:srgbClr val="EFB661"/>
                </a:highlight>
              </a:rPr>
              <a:t>A variação de tamanho segue a escala de 5 até 50. Evite utilizar textos com tamanhos menores que 20. O entrelinha deve ser 1,5x  o tamanho do corpo do texto.</a:t>
            </a:r>
            <a:endParaRPr lang="pt-BR" sz="1500" b="0" i="1" dirty="0">
              <a:highlight>
                <a:srgbClr val="EFB661"/>
              </a:highlight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B2C45F9-D096-4296-A5AE-30C24B69D7DE}"/>
              </a:ext>
            </a:extLst>
          </p:cNvPr>
          <p:cNvSpPr txBox="1"/>
          <p:nvPr userDrawn="1"/>
        </p:nvSpPr>
        <p:spPr>
          <a:xfrm>
            <a:off x="6210299" y="3545720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0" dirty="0" err="1">
                <a:latin typeface="+mj-lt"/>
              </a:rPr>
              <a:t>Simplon</a:t>
            </a:r>
            <a:r>
              <a:rPr lang="pt-BR" sz="2000" b="0" dirty="0">
                <a:latin typeface="+mj-lt"/>
              </a:rPr>
              <a:t> Mono AMHGPR 0123456 ÇÉ?!@#</a:t>
            </a:r>
            <a:endParaRPr lang="pt-BR" sz="1500" b="0" i="1" dirty="0">
              <a:latin typeface="+mj-lt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229D9B4D-546E-4DD7-9735-8A9E1F94AA2C}"/>
              </a:ext>
            </a:extLst>
          </p:cNvPr>
          <p:cNvSpPr txBox="1"/>
          <p:nvPr userDrawn="1"/>
        </p:nvSpPr>
        <p:spPr>
          <a:xfrm>
            <a:off x="6220121" y="5148642"/>
            <a:ext cx="5612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b="0" dirty="0">
                <a:latin typeface="+mn-lt"/>
              </a:rPr>
              <a:t>Barlow AMHGPR 0123456 ÇÉ?!@#</a:t>
            </a:r>
            <a:endParaRPr lang="pt-BR" sz="1500" b="0" i="1" dirty="0">
              <a:latin typeface="+mn-lt"/>
            </a:endParaRP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816410E-D2E9-45C9-BAF3-8179306838DC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217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Grid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03EEF499-5CE9-468A-A66F-98CAF48A5EFD}"/>
              </a:ext>
            </a:extLst>
          </p:cNvPr>
          <p:cNvSpPr txBox="1"/>
          <p:nvPr userDrawn="1"/>
        </p:nvSpPr>
        <p:spPr>
          <a:xfrm>
            <a:off x="6210300" y="1647619"/>
            <a:ext cx="3687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Imagens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88785DC3-FFAE-450A-94B0-C5AABBCC652D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Na aba </a:t>
            </a:r>
            <a:r>
              <a:rPr lang="pt-BR" sz="1500" b="0" i="1" dirty="0"/>
              <a:t>EXIBIR</a:t>
            </a:r>
            <a:r>
              <a:rPr lang="pt-BR" sz="1500" dirty="0"/>
              <a:t> é possível ativar as guias (linha tracejadas em blocos), do arquivo, elas te ajudarão a alinhar o conteúdo. </a:t>
            </a:r>
          </a:p>
          <a:p>
            <a:endParaRPr lang="pt-BR" sz="1500" dirty="0"/>
          </a:p>
          <a:p>
            <a:r>
              <a:rPr lang="pt-BR" sz="1500" dirty="0"/>
              <a:t>Evite adicionar conteúdos importantes em quantidade que ultrapasse as margens da página.</a:t>
            </a:r>
          </a:p>
          <a:p>
            <a:endParaRPr lang="pt-BR" sz="1500" i="1" dirty="0"/>
          </a:p>
          <a:p>
            <a:r>
              <a:rPr lang="pt-BR" sz="1500" i="0" dirty="0"/>
              <a:t>As guias são uma forma de orientar a organização do slide, mas não devem te limitar na criação do material da apresentação.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6C0388D-EAC6-4BB4-978C-4CAC02B35778}"/>
              </a:ext>
            </a:extLst>
          </p:cNvPr>
          <p:cNvSpPr txBox="1"/>
          <p:nvPr userDrawn="1"/>
        </p:nvSpPr>
        <p:spPr>
          <a:xfrm>
            <a:off x="6210300" y="2539186"/>
            <a:ext cx="549718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Evite utilizar imagens em baixa qualidade ou que contenham marca d’água. Aqui estão alguns sites de bancos de imagens gratuitos:</a:t>
            </a:r>
          </a:p>
          <a:p>
            <a:endParaRPr lang="pt-BR" sz="1500" i="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https://unsplash.com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https://visualhunt.com</a:t>
            </a:r>
            <a:endParaRPr lang="pt-BR" sz="1600" i="0" dirty="0">
              <a:solidFill>
                <a:srgbClr val="0762C8"/>
              </a:solidFill>
              <a:effectLst/>
            </a:endParaRPr>
          </a:p>
          <a:p>
            <a:endParaRPr lang="pt-BR" sz="1600" dirty="0">
              <a:solidFill>
                <a:srgbClr val="0762C8"/>
              </a:solidFill>
            </a:endParaRPr>
          </a:p>
          <a:p>
            <a:r>
              <a:rPr lang="pt-BR" sz="1600" i="0" dirty="0">
                <a:solidFill>
                  <a:srgbClr val="0762C8"/>
                </a:solidFill>
                <a:effectLst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https://www.pexels.com/pt-br/</a:t>
            </a:r>
            <a:endParaRPr lang="pt-BR" sz="1500" i="0" dirty="0"/>
          </a:p>
        </p:txBody>
      </p:sp>
    </p:spTree>
    <p:extLst>
      <p:ext uri="{BB962C8B-B14F-4D97-AF65-F5344CB8AC3E}">
        <p14:creationId xmlns:p14="http://schemas.microsoft.com/office/powerpoint/2010/main" val="35135234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D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5EF2F37-C3DF-432C-9422-17A32F757608}"/>
              </a:ext>
            </a:extLst>
          </p:cNvPr>
          <p:cNvSpPr txBox="1"/>
          <p:nvPr userDrawn="1"/>
        </p:nvSpPr>
        <p:spPr>
          <a:xfrm>
            <a:off x="342900" y="342900"/>
            <a:ext cx="115062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>
                <a:solidFill>
                  <a:srgbClr val="0762C8"/>
                </a:solidFill>
              </a:rPr>
              <a:t>Identidade Visual Básica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CC16001-BE79-4EA6-9528-124384800A86}"/>
              </a:ext>
            </a:extLst>
          </p:cNvPr>
          <p:cNvSpPr txBox="1"/>
          <p:nvPr userDrawn="1"/>
        </p:nvSpPr>
        <p:spPr>
          <a:xfrm>
            <a:off x="258793" y="1647619"/>
            <a:ext cx="37714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/>
              <a:t>Galeria PowerPoint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07215B5-BAEB-4B7F-83C7-3868DDC78031}"/>
              </a:ext>
            </a:extLst>
          </p:cNvPr>
          <p:cNvSpPr txBox="1"/>
          <p:nvPr userDrawn="1"/>
        </p:nvSpPr>
        <p:spPr>
          <a:xfrm>
            <a:off x="342900" y="2539186"/>
            <a:ext cx="54971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/>
              <a:t>O PowerPoint tem sua própria galeria de imagens, ícones e ilustrações, inclusive, alguns desses itens podem ser editados</a:t>
            </a:r>
            <a:r>
              <a:rPr lang="pt-BR" sz="1500" i="0" dirty="0"/>
              <a:t>.</a:t>
            </a:r>
          </a:p>
          <a:p>
            <a:endParaRPr lang="pt-BR" sz="1500" i="0" dirty="0"/>
          </a:p>
          <a:p>
            <a:r>
              <a:rPr lang="pt-BR" sz="1500" i="0" dirty="0"/>
              <a:t>Para utilizá-los basta ir na aba INSERIR e clicar em ÍCONES, a galeria será aberta e você poderá fazer uma busca rápida.</a:t>
            </a:r>
          </a:p>
          <a:p>
            <a:endParaRPr lang="pt-BR" sz="1500" i="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57B3EAB-57D5-4F0A-A9B9-9A625434C3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35739" y="4092230"/>
            <a:ext cx="3711504" cy="2422870"/>
          </a:xfrm>
          <a:prstGeom prst="rect">
            <a:avLst/>
          </a:prstGeom>
        </p:spPr>
      </p:pic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C690E6C2-3EB5-47A5-8551-E0EC21A04C7B}"/>
              </a:ext>
            </a:extLst>
          </p:cNvPr>
          <p:cNvCxnSpPr/>
          <p:nvPr userDrawn="1"/>
        </p:nvCxnSpPr>
        <p:spPr>
          <a:xfrm>
            <a:off x="5981700" y="1714500"/>
            <a:ext cx="0" cy="4800600"/>
          </a:xfrm>
          <a:prstGeom prst="line">
            <a:avLst/>
          </a:prstGeom>
          <a:ln w="38100">
            <a:solidFill>
              <a:srgbClr val="6366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>
            <a:extLst>
              <a:ext uri="{FF2B5EF4-FFF2-40B4-BE49-F238E27FC236}">
                <a16:creationId xmlns:a16="http://schemas.microsoft.com/office/drawing/2014/main" id="{2909C1D9-CBF2-4F45-A978-ED6E012197FC}"/>
              </a:ext>
            </a:extLst>
          </p:cNvPr>
          <p:cNvSpPr txBox="1"/>
          <p:nvPr userDrawn="1"/>
        </p:nvSpPr>
        <p:spPr>
          <a:xfrm>
            <a:off x="6210301" y="2539186"/>
            <a:ext cx="5497182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i="0" dirty="0"/>
              <a:t>Também é possível pesquisar imagens na internet, vá até a aba INSERIR e clique em IMAGENS, depois em IMAGENS ONLINE...</a:t>
            </a:r>
          </a:p>
          <a:p>
            <a:endParaRPr lang="pt-BR" sz="1500" i="0" dirty="0"/>
          </a:p>
          <a:p>
            <a:r>
              <a:rPr lang="pt-BR" sz="1500" i="0" dirty="0"/>
              <a:t>Uma galeria de imagens será aberta.</a:t>
            </a:r>
          </a:p>
          <a:p>
            <a:endParaRPr lang="pt-BR" sz="1500" i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ECBBBD7-2D40-40A7-92C5-970A5629059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59881" y="4016514"/>
            <a:ext cx="3798022" cy="2536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399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Marinh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16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Amarel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8546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Ros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970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kg Klei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5492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3F16C-7418-4486-AFC1-8FF952288B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98700" y="983673"/>
            <a:ext cx="7594600" cy="730828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4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Nome da Matéria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315EE4-FF0F-4B6F-B07B-139C4E0C62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89175" y="4003241"/>
            <a:ext cx="7604126" cy="47105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3000"/>
              </a:lnSpc>
              <a:buNone/>
              <a:defRPr sz="3000" b="1">
                <a:solidFill>
                  <a:schemeClr val="accent1"/>
                </a:solidFill>
              </a:defRPr>
            </a:lvl1pPr>
            <a:lvl2pPr marL="0" indent="0">
              <a:lnSpc>
                <a:spcPts val="3000"/>
              </a:lnSpc>
              <a:buFont typeface="Arial" panose="020B0604020202020204" pitchFamily="34" charset="0"/>
              <a:buNone/>
              <a:defRPr sz="2500">
                <a:solidFill>
                  <a:schemeClr val="accent1"/>
                </a:solidFill>
              </a:defRPr>
            </a:lvl2pPr>
          </a:lstStyle>
          <a:p>
            <a:pPr lvl="0"/>
            <a:r>
              <a:rPr lang="pt-BR" dirty="0"/>
              <a:t>Nome da pessoa Líder Pedagógica</a:t>
            </a:r>
          </a:p>
        </p:txBody>
      </p:sp>
      <p:sp>
        <p:nvSpPr>
          <p:cNvPr id="10" name="Espaço Reservado para Texto 9">
            <a:extLst>
              <a:ext uri="{FF2B5EF4-FFF2-40B4-BE49-F238E27FC236}">
                <a16:creationId xmlns:a16="http://schemas.microsoft.com/office/drawing/2014/main" id="{54A57971-BA4C-4A84-90A4-B490D1E510C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89175" y="2819689"/>
            <a:ext cx="7612063" cy="47105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/>
            </a:lvl2pPr>
          </a:lstStyle>
          <a:p>
            <a:r>
              <a:rPr lang="pt-BR" dirty="0"/>
              <a:t>Assunto da Aula</a:t>
            </a:r>
          </a:p>
        </p:txBody>
      </p:sp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62853A17-2BB4-4D71-9116-0305ED3AF42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98701" y="4702896"/>
            <a:ext cx="7602538" cy="433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highlight>
                  <a:srgbClr val="63B1BC"/>
                </a:highligh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pt-BR" dirty="0"/>
              <a:t>E-mail de contato</a:t>
            </a:r>
          </a:p>
        </p:txBody>
      </p:sp>
      <p:sp>
        <p:nvSpPr>
          <p:cNvPr id="3" name="Retângulo: Cantos Superiores Arredondados 2">
            <a:extLst>
              <a:ext uri="{FF2B5EF4-FFF2-40B4-BE49-F238E27FC236}">
                <a16:creationId xmlns:a16="http://schemas.microsoft.com/office/drawing/2014/main" id="{F2B8FBE0-1B82-4AB0-9481-3E2DF8690DB2}"/>
              </a:ext>
            </a:extLst>
          </p:cNvPr>
          <p:cNvSpPr/>
          <p:nvPr userDrawn="1"/>
        </p:nvSpPr>
        <p:spPr>
          <a:xfrm rot="10800000">
            <a:off x="-1" y="0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Superiores Arredondados 12">
            <a:extLst>
              <a:ext uri="{FF2B5EF4-FFF2-40B4-BE49-F238E27FC236}">
                <a16:creationId xmlns:a16="http://schemas.microsoft.com/office/drawing/2014/main" id="{4498AB19-E01D-4FC6-8F29-56C69DEC3978}"/>
              </a:ext>
            </a:extLst>
          </p:cNvPr>
          <p:cNvSpPr/>
          <p:nvPr userDrawn="1"/>
        </p:nvSpPr>
        <p:spPr>
          <a:xfrm>
            <a:off x="11831638" y="5083175"/>
            <a:ext cx="358775" cy="1773238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FAE5BC9-EFA3-42BC-8761-EAD18CC25D4F}"/>
              </a:ext>
            </a:extLst>
          </p:cNvPr>
          <p:cNvSpPr/>
          <p:nvPr userDrawn="1"/>
        </p:nvSpPr>
        <p:spPr>
          <a:xfrm>
            <a:off x="11849100" y="1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545E628-73E6-4B8A-B0C5-9B46448F5CB8}"/>
              </a:ext>
            </a:extLst>
          </p:cNvPr>
          <p:cNvSpPr/>
          <p:nvPr userDrawn="1"/>
        </p:nvSpPr>
        <p:spPr>
          <a:xfrm>
            <a:off x="1" y="6515100"/>
            <a:ext cx="342900" cy="34131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96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1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98700" y="1943100"/>
            <a:ext cx="7577138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1BEECE5D-B72A-4923-A297-A6B7EA4150AE}"/>
              </a:ext>
            </a:extLst>
          </p:cNvPr>
          <p:cNvSpPr/>
          <p:nvPr userDrawn="1"/>
        </p:nvSpPr>
        <p:spPr>
          <a:xfrm>
            <a:off x="0" y="0"/>
            <a:ext cx="3587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ECE8384E-FD66-464F-B3F5-436D6A9E7416}"/>
              </a:ext>
            </a:extLst>
          </p:cNvPr>
          <p:cNvSpPr txBox="1"/>
          <p:nvPr userDrawn="1"/>
        </p:nvSpPr>
        <p:spPr>
          <a:xfrm>
            <a:off x="2298700" y="1014737"/>
            <a:ext cx="75771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b="1" dirty="0">
                <a:latin typeface="+mj-lt"/>
              </a:rPr>
              <a:t>Tópicos da Aula</a:t>
            </a:r>
          </a:p>
        </p:txBody>
      </p:sp>
    </p:spTree>
    <p:extLst>
      <p:ext uri="{BB962C8B-B14F-4D97-AF65-F5344CB8AC3E}">
        <p14:creationId xmlns:p14="http://schemas.microsoft.com/office/powerpoint/2010/main" val="216567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ópicos_2">
    <p:bg>
      <p:bgPr>
        <a:solidFill>
          <a:srgbClr val="F4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5277A3E-3943-4F88-826E-502F06B86DD5}"/>
              </a:ext>
            </a:extLst>
          </p:cNvPr>
          <p:cNvSpPr/>
          <p:nvPr userDrawn="1"/>
        </p:nvSpPr>
        <p:spPr>
          <a:xfrm>
            <a:off x="1" y="0"/>
            <a:ext cx="20701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F267C31-7CED-4125-94D7-2539FB61AA6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59261" y="1943100"/>
            <a:ext cx="7572375" cy="4554537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ts val="3200"/>
              </a:lnSpc>
              <a:buClr>
                <a:srgbClr val="63B1BC"/>
              </a:buClr>
              <a:buSzPct val="80000"/>
              <a:buFont typeface="Wingdings" panose="05000000000000000000" pitchFamily="2" charset="2"/>
              <a:buChar char="§"/>
              <a:defRPr sz="2500"/>
            </a:lvl1pPr>
          </a:lstStyle>
          <a:p>
            <a:pPr lvl="0"/>
            <a:r>
              <a:rPr lang="pt-BR" dirty="0"/>
              <a:t>Adicione os tópicos mais importantes que serão abordados na aula;</a:t>
            </a:r>
          </a:p>
          <a:p>
            <a:pPr lvl="0"/>
            <a:endParaRPr lang="pt-BR" dirty="0"/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F2B896CE-605C-4526-AED8-5E92AD78A1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59261" y="1054027"/>
            <a:ext cx="7572375" cy="660473"/>
          </a:xfrm>
          <a:prstGeom prst="rect">
            <a:avLst/>
          </a:prstGeom>
        </p:spPr>
        <p:txBody>
          <a:bodyPr anchor="b"/>
          <a:lstStyle>
            <a:lvl1pPr>
              <a:lnSpc>
                <a:spcPts val="6000"/>
              </a:lnSpc>
              <a:defRPr sz="3000" b="1">
                <a:solidFill>
                  <a:schemeClr val="accent1"/>
                </a:solidFill>
              </a:defRPr>
            </a:lvl1pPr>
          </a:lstStyle>
          <a:p>
            <a:r>
              <a:rPr lang="pt-BR" dirty="0"/>
              <a:t>Tópicos da Aula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4436D7B-D52A-475D-8104-6D81DC7E33E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8775" y="358775"/>
            <a:ext cx="3667125" cy="615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1BFE00-79D9-452B-A7C1-A6C77A9CE30E}"/>
              </a:ext>
            </a:extLst>
          </p:cNvPr>
          <p:cNvSpPr/>
          <p:nvPr userDrawn="1"/>
        </p:nvSpPr>
        <p:spPr>
          <a:xfrm>
            <a:off x="1184910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688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797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6" r:id="rId3"/>
    <p:sldLayoutId id="2147483655" r:id="rId4"/>
    <p:sldLayoutId id="2147483650" r:id="rId5"/>
    <p:sldLayoutId id="2147483652" r:id="rId6"/>
    <p:sldLayoutId id="2147483653" r:id="rId7"/>
    <p:sldLayoutId id="2147483657" r:id="rId8"/>
    <p:sldLayoutId id="2147483658" r:id="rId9"/>
    <p:sldLayoutId id="2147483673" r:id="rId10"/>
    <p:sldLayoutId id="2147483674" r:id="rId11"/>
    <p:sldLayoutId id="2147483671" r:id="rId12"/>
    <p:sldLayoutId id="2147483660" r:id="rId13"/>
    <p:sldLayoutId id="2147483661" r:id="rId14"/>
    <p:sldLayoutId id="2147483679" r:id="rId15"/>
    <p:sldLayoutId id="2147483672" r:id="rId16"/>
    <p:sldLayoutId id="2147483678" r:id="rId17"/>
    <p:sldLayoutId id="2147483662" r:id="rId18"/>
    <p:sldLayoutId id="2147483663" r:id="rId19"/>
    <p:sldLayoutId id="2147483664" r:id="rId20"/>
    <p:sldLayoutId id="2147483665" r:id="rId21"/>
    <p:sldLayoutId id="2147483666" r:id="rId22"/>
    <p:sldLayoutId id="2147483667" r:id="rId23"/>
    <p:sldLayoutId id="2147483668" r:id="rId24"/>
    <p:sldLayoutId id="2147483669" r:id="rId25"/>
    <p:sldLayoutId id="2147483670" r:id="rId26"/>
    <p:sldLayoutId id="2147483675" r:id="rId27"/>
    <p:sldLayoutId id="2147483676" r:id="rId28"/>
    <p:sldLayoutId id="2147483677" r:id="rId2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userDrawn="1">
          <p15:clr>
            <a:srgbClr val="00FF00"/>
          </p15:clr>
        </p15:guide>
        <p15:guide id="2" pos="7680" userDrawn="1">
          <p15:clr>
            <a:srgbClr val="00FF00"/>
          </p15:clr>
        </p15:guide>
        <p15:guide id="3" pos="216" userDrawn="1">
          <p15:clr>
            <a:srgbClr val="00FF00"/>
          </p15:clr>
        </p15:guide>
        <p15:guide id="4" pos="1304" userDrawn="1">
          <p15:clr>
            <a:srgbClr val="00FF00"/>
          </p15:clr>
        </p15:guide>
        <p15:guide id="5" pos="1448" userDrawn="1">
          <p15:clr>
            <a:srgbClr val="00FF00"/>
          </p15:clr>
        </p15:guide>
        <p15:guide id="6" pos="2536" userDrawn="1">
          <p15:clr>
            <a:srgbClr val="00FF00"/>
          </p15:clr>
        </p15:guide>
        <p15:guide id="7" pos="2680" userDrawn="1">
          <p15:clr>
            <a:srgbClr val="00FF00"/>
          </p15:clr>
        </p15:guide>
        <p15:guide id="8" pos="3768" userDrawn="1">
          <p15:clr>
            <a:srgbClr val="00FF00"/>
          </p15:clr>
        </p15:guide>
        <p15:guide id="9" pos="3912" userDrawn="1">
          <p15:clr>
            <a:srgbClr val="00FF00"/>
          </p15:clr>
        </p15:guide>
        <p15:guide id="10" pos="5000" userDrawn="1">
          <p15:clr>
            <a:srgbClr val="00FF00"/>
          </p15:clr>
        </p15:guide>
        <p15:guide id="11" pos="5144" userDrawn="1">
          <p15:clr>
            <a:srgbClr val="00FF00"/>
          </p15:clr>
        </p15:guide>
        <p15:guide id="12" pos="6232" userDrawn="1">
          <p15:clr>
            <a:srgbClr val="00FF00"/>
          </p15:clr>
        </p15:guide>
        <p15:guide id="13" pos="6376" userDrawn="1">
          <p15:clr>
            <a:srgbClr val="00FF00"/>
          </p15:clr>
        </p15:guide>
        <p15:guide id="14" pos="7464" userDrawn="1">
          <p15:clr>
            <a:srgbClr val="00FF00"/>
          </p15:clr>
        </p15:guide>
        <p15:guide id="15" orient="horz" userDrawn="1">
          <p15:clr>
            <a:srgbClr val="00FF00"/>
          </p15:clr>
        </p15:guide>
        <p15:guide id="16" orient="horz" pos="4320" userDrawn="1">
          <p15:clr>
            <a:srgbClr val="00FF00"/>
          </p15:clr>
        </p15:guide>
        <p15:guide id="17" orient="horz" pos="216" userDrawn="1">
          <p15:clr>
            <a:srgbClr val="00FF00"/>
          </p15:clr>
        </p15:guide>
        <p15:guide id="18" orient="horz" pos="1080" userDrawn="1">
          <p15:clr>
            <a:srgbClr val="00FF00"/>
          </p15:clr>
        </p15:guide>
        <p15:guide id="19" orient="horz" pos="1224" userDrawn="1">
          <p15:clr>
            <a:srgbClr val="00FF00"/>
          </p15:clr>
        </p15:guide>
        <p15:guide id="20" orient="horz" pos="2088" userDrawn="1">
          <p15:clr>
            <a:srgbClr val="00FF00"/>
          </p15:clr>
        </p15:guide>
        <p15:guide id="21" orient="horz" pos="2232" userDrawn="1">
          <p15:clr>
            <a:srgbClr val="00FF00"/>
          </p15:clr>
        </p15:guide>
        <p15:guide id="22" orient="horz" pos="3096" userDrawn="1">
          <p15:clr>
            <a:srgbClr val="00FF00"/>
          </p15:clr>
        </p15:guide>
        <p15:guide id="23" orient="horz" pos="3240" userDrawn="1">
          <p15:clr>
            <a:srgbClr val="00FF00"/>
          </p15:clr>
        </p15:guide>
        <p15:guide id="24" orient="horz" pos="4104" userDrawn="1">
          <p15:clr>
            <a:srgbClr val="00FF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863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Número de Slide 2"/>
          <p:cNvSpPr>
            <a:spLocks noGrp="1"/>
          </p:cNvSpPr>
          <p:nvPr>
            <p:ph type="sldNum" sz="quarter" idx="4294967295"/>
          </p:nvPr>
        </p:nvSpPr>
        <p:spPr>
          <a:xfrm>
            <a:off x="11620500" y="6564313"/>
            <a:ext cx="571500" cy="19367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66251D2-9488-44CD-87B4-F793A73C4A01}" type="slidenum">
              <a:rPr lang="pt-BR" smtClean="0"/>
              <a:pPr>
                <a:defRPr/>
              </a:pPr>
              <a:t>2</a:t>
            </a:fld>
            <a:endParaRPr lang="pt-BR" sz="798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9650EA-87E2-4527-B16F-E49E5E6480F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87764" y="447953"/>
            <a:ext cx="7551738" cy="660400"/>
          </a:xfrm>
          <a:prstGeom prst="rect">
            <a:avLst/>
          </a:prstGeom>
        </p:spPr>
        <p:txBody>
          <a:bodyPr/>
          <a:lstStyle/>
          <a:p>
            <a:r>
              <a:rPr lang="pt-BR" sz="3200" dirty="0"/>
              <a:t>Atividade 01 – Reunião de Retrospectiva</a:t>
            </a:r>
            <a:endParaRPr lang="en-US" sz="3200" dirty="0"/>
          </a:p>
        </p:txBody>
      </p:sp>
      <p:sp>
        <p:nvSpPr>
          <p:cNvPr id="13" name="Espaço Reservado para Conteúdo 2"/>
          <p:cNvSpPr txBox="1">
            <a:spLocks/>
          </p:cNvSpPr>
          <p:nvPr/>
        </p:nvSpPr>
        <p:spPr>
          <a:xfrm>
            <a:off x="936730" y="1005222"/>
            <a:ext cx="10906304" cy="5754446"/>
          </a:xfrm>
          <a:prstGeom prst="rect">
            <a:avLst/>
          </a:prstGeom>
        </p:spPr>
        <p:txBody>
          <a:bodyPr>
            <a:noAutofit/>
          </a:bodyPr>
          <a:lstStyle>
            <a:lvl1pPr marL="431080" indent="-431080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0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34005" indent="-359233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5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36931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11704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586478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161249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736023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310795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85567" indent="-287386" algn="l" defTabSz="114954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51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  <a:p>
            <a:pPr marL="0" indent="0" algn="just">
              <a:buNone/>
            </a:pPr>
            <a:endParaRPr lang="pt-BR" sz="2177">
              <a:solidFill>
                <a:srgbClr val="253746"/>
              </a:solidFill>
              <a:latin typeface="Exo 2" panose="00000500000000000000" pitchFamily="50" charset="0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587764" y="1665622"/>
            <a:ext cx="6350000" cy="4632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200" b="1" dirty="0">
                <a:solidFill>
                  <a:srgbClr val="253746"/>
                </a:solidFill>
              </a:rPr>
              <a:t>Foco: Planejamento/Gestão do Tempo, Execução, Metodologia de Trabalho, Riscos/Imprevistos. 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200" dirty="0">
                <a:solidFill>
                  <a:srgbClr val="253746"/>
                </a:solidFill>
              </a:rPr>
              <a:t>Os itens socioemocionais serão trabalhados pela </a:t>
            </a:r>
            <a:r>
              <a:rPr lang="pt-BR" sz="2200" dirty="0" err="1">
                <a:solidFill>
                  <a:srgbClr val="253746"/>
                </a:solidFill>
              </a:rPr>
              <a:t>Profª</a:t>
            </a:r>
            <a:r>
              <a:rPr lang="pt-BR" sz="2200" dirty="0">
                <a:solidFill>
                  <a:srgbClr val="253746"/>
                </a:solidFill>
              </a:rPr>
              <a:t> Vera.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O que não deu certo?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200" dirty="0">
                <a:solidFill>
                  <a:srgbClr val="253746"/>
                </a:solidFill>
              </a:rPr>
              <a:t>Plano de Ação para este semestre.</a:t>
            </a:r>
            <a:endParaRPr lang="pt-BR" sz="2177" dirty="0">
              <a:solidFill>
                <a:srgbClr val="253746"/>
              </a:solidFill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253746"/>
                </a:solidFill>
              </a:rPr>
              <a:t>Montar um PPT com os próximos slides.</a:t>
            </a:r>
          </a:p>
        </p:txBody>
      </p:sp>
      <p:pic>
        <p:nvPicPr>
          <p:cNvPr id="10" name="Imagem 9" descr="Pessoas sentadas ao redor de um computador com a imagem de uma pessoa&#10;&#10;Descrição gerada automaticamente">
            <a:extLst>
              <a:ext uri="{FF2B5EF4-FFF2-40B4-BE49-F238E27FC236}">
                <a16:creationId xmlns:a16="http://schemas.microsoft.com/office/drawing/2014/main" id="{D59244A6-1A65-4D60-BEAD-AE83C7623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367" y="1752066"/>
            <a:ext cx="5165633" cy="3440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91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PROJETO &lt;NOME DO PROJETO&gt;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448800" y="6451600"/>
            <a:ext cx="2743200" cy="365125"/>
          </a:xfrm>
          <a:prstGeom prst="rect">
            <a:avLst/>
          </a:prstGeom>
        </p:spPr>
        <p:txBody>
          <a:bodyPr/>
          <a:lstStyle/>
          <a:p>
            <a:fld id="{BC7BA7F7-9ECA-4650-BA2A-F44574574266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API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2397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Saída de Integrantes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187054" y="1926935"/>
            <a:ext cx="1512200" cy="791959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ITEM 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79122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Entrega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70760" y="314548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 API Funcionar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267398" y="3159499"/>
            <a:ext cx="1622606" cy="791959"/>
          </a:xfrm>
          <a:prstGeom prst="rect">
            <a:avLst/>
          </a:prstGeom>
          <a:solidFill>
            <a:srgbClr val="00D22E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Falta de proatividade</a:t>
            </a:r>
          </a:p>
        </p:txBody>
      </p:sp>
      <p:pic>
        <p:nvPicPr>
          <p:cNvPr id="65" name="Picture 4" descr="Resultado de imagem para icone voltar">
            <a:hlinkClick r:id="" action="ppaction://noaction"/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2104" y="6483988"/>
            <a:ext cx="320990" cy="320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36529" y="236490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Ajuda dos professores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58364" y="303759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Estudar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337067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ISSO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487843" y="4147380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AQUILO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28409" y="3774487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Procrastinação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feliz</a:t>
            </a:r>
          </a:p>
        </p:txBody>
      </p:sp>
    </p:spTree>
    <p:extLst>
      <p:ext uri="{BB962C8B-B14F-4D97-AF65-F5344CB8AC3E}">
        <p14:creationId xmlns:p14="http://schemas.microsoft.com/office/powerpoint/2010/main" val="2106379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5"/>
          <p:cNvSpPr txBox="1">
            <a:spLocks/>
          </p:cNvSpPr>
          <p:nvPr/>
        </p:nvSpPr>
        <p:spPr>
          <a:xfrm>
            <a:off x="256614" y="169187"/>
            <a:ext cx="9828080" cy="11356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pt-B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GRUPO 4 – PLANO DE AÇÃO</a:t>
            </a:r>
          </a:p>
        </p:txBody>
      </p:sp>
      <p:sp>
        <p:nvSpPr>
          <p:cNvPr id="13" name="Espaço Reservado para Texto 12">
            <a:extLst>
              <a:ext uri="{FF2B5EF4-FFF2-40B4-BE49-F238E27FC236}">
                <a16:creationId xmlns:a16="http://schemas.microsoft.com/office/drawing/2014/main" id="{563160AF-B8A6-4536-81D4-876E51AF2F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pt-BR" dirty="0"/>
              <a:t>LOUCO</a:t>
            </a:r>
            <a:endParaRPr lang="en-US" dirty="0"/>
          </a:p>
        </p:txBody>
      </p:sp>
      <p:sp>
        <p:nvSpPr>
          <p:cNvPr id="14" name="Espaço Reservado para Texto 13">
            <a:extLst>
              <a:ext uri="{FF2B5EF4-FFF2-40B4-BE49-F238E27FC236}">
                <a16:creationId xmlns:a16="http://schemas.microsoft.com/office/drawing/2014/main" id="{5DF917B8-55DB-4568-ACE9-8AA30555F5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TRISTE</a:t>
            </a:r>
            <a:endParaRPr lang="en-US" dirty="0"/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742120BA-0098-49AD-AB34-055857AC37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pt-BR" dirty="0"/>
              <a:t>CONTENTE</a:t>
            </a:r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4294967295"/>
          </p:nvPr>
        </p:nvSpPr>
        <p:spPr>
          <a:xfrm>
            <a:off x="90055" y="6333834"/>
            <a:ext cx="12010904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pt-BR" sz="1200" b="1" dirty="0"/>
              <a:t>GRUPO 4</a:t>
            </a:r>
            <a:r>
              <a:rPr lang="pt-BR" sz="1200" dirty="0"/>
              <a:t> – DANIEL SENA – GUSTAVO OLIVEIRA – LEANDRO BONETO – MIKKI DOS ANJOS – RODRIGO OLIVARES – SHELLY NADUDVARI</a:t>
            </a:r>
          </a:p>
        </p:txBody>
      </p:sp>
      <p:cxnSp>
        <p:nvCxnSpPr>
          <p:cNvPr id="4" name="Conector reto 3"/>
          <p:cNvCxnSpPr/>
          <p:nvPr/>
        </p:nvCxnSpPr>
        <p:spPr>
          <a:xfrm flipH="1">
            <a:off x="3810248" y="1535091"/>
            <a:ext cx="0" cy="42117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reto 4"/>
          <p:cNvCxnSpPr/>
          <p:nvPr/>
        </p:nvCxnSpPr>
        <p:spPr>
          <a:xfrm flipH="1">
            <a:off x="7924584" y="1507104"/>
            <a:ext cx="7256" cy="43382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605948" y="2576304"/>
            <a:ext cx="1512200" cy="791959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Desinteresse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4434395" y="2594262"/>
            <a:ext cx="1512200" cy="1677041"/>
          </a:xfrm>
          <a:prstGeom prst="rect">
            <a:avLst/>
          </a:prstGeom>
          <a:solidFill>
            <a:srgbClr val="99FF99"/>
          </a:solidFill>
          <a:ln w="3175">
            <a:solidFill>
              <a:schemeClr val="bg1">
                <a:lumMod val="85000"/>
              </a:schemeClr>
            </a:solidFill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Trabalho desbalanceado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8938071" y="2023706"/>
            <a:ext cx="1766136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Harmonia e entrosamento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9439467" y="3206135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Evolução exponencial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86697" y="2294906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 assertiva do grupo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E197219E-5B1B-4E37-AE29-C4A63966C51A}"/>
              </a:ext>
            </a:extLst>
          </p:cNvPr>
          <p:cNvSpPr/>
          <p:nvPr/>
        </p:nvSpPr>
        <p:spPr>
          <a:xfrm>
            <a:off x="605948" y="4047489"/>
            <a:ext cx="1512200" cy="1642112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42907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CE4889F-0E92-43E0-8D1A-7C43B3A5858C}"/>
              </a:ext>
            </a:extLst>
          </p:cNvPr>
          <p:cNvSpPr/>
          <p:nvPr/>
        </p:nvSpPr>
        <p:spPr>
          <a:xfrm>
            <a:off x="9068304" y="4332178"/>
            <a:ext cx="1758880" cy="791959"/>
          </a:xfrm>
          <a:prstGeom prst="rect">
            <a:avLst/>
          </a:prstGeom>
          <a:solidFill>
            <a:srgbClr val="FFFF99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Objetividade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5AF14B1A-28E9-2C4F-5F42-904AC3A4E67C}"/>
              </a:ext>
            </a:extLst>
          </p:cNvPr>
          <p:cNvSpPr/>
          <p:nvPr/>
        </p:nvSpPr>
        <p:spPr>
          <a:xfrm>
            <a:off x="10607582" y="1704581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Ouvir e ter a mente aberta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C3930B3-F0B7-02DC-3D79-8A712A3EFCCD}"/>
              </a:ext>
            </a:extLst>
          </p:cNvPr>
          <p:cNvSpPr/>
          <p:nvPr/>
        </p:nvSpPr>
        <p:spPr>
          <a:xfrm>
            <a:off x="8426940" y="3613534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Melhorar a cada entrega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84B3685-258F-2613-19E4-85B225973537}"/>
              </a:ext>
            </a:extLst>
          </p:cNvPr>
          <p:cNvSpPr/>
          <p:nvPr/>
        </p:nvSpPr>
        <p:spPr>
          <a:xfrm>
            <a:off x="10639832" y="4160288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Fazer bom uso do tempo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5881766" y="238721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Apoiar os outros membros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3937444"/>
            <a:ext cx="167825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Comunicar as necessidades e descontentamentos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997F601-006F-4BC7-9604-88E30DA500D9}"/>
              </a:ext>
            </a:extLst>
          </p:cNvPr>
          <p:cNvSpPr/>
          <p:nvPr/>
        </p:nvSpPr>
        <p:spPr>
          <a:xfrm>
            <a:off x="1964318" y="4596836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 Definir bem prazos, encargos e tarefas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81342D9-90BD-07EF-198C-232DEB8D9FE3}"/>
              </a:ext>
            </a:extLst>
          </p:cNvPr>
          <p:cNvSpPr/>
          <p:nvPr/>
        </p:nvSpPr>
        <p:spPr>
          <a:xfrm>
            <a:off x="1993663" y="2952804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0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Disciplina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6705E9-F390-A9AC-6DFD-2ABBA13632D5}"/>
              </a:ext>
            </a:extLst>
          </p:cNvPr>
          <p:cNvSpPr/>
          <p:nvPr/>
        </p:nvSpPr>
        <p:spPr>
          <a:xfrm>
            <a:off x="5891569" y="3080169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Pedir ajuda e ajudar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1AFC561-F48D-A96B-BDF1-208DA2F4527A}"/>
              </a:ext>
            </a:extLst>
          </p:cNvPr>
          <p:cNvSpPr/>
          <p:nvPr/>
        </p:nvSpPr>
        <p:spPr>
          <a:xfrm>
            <a:off x="5881765" y="3773121"/>
            <a:ext cx="1918009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Participar de tarefas fora da zona de conforto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6E53FFC-8724-DBE8-5E6F-0A851BC3073F}"/>
              </a:ext>
            </a:extLst>
          </p:cNvPr>
          <p:cNvSpPr/>
          <p:nvPr/>
        </p:nvSpPr>
        <p:spPr>
          <a:xfrm>
            <a:off x="8426940" y="3006514"/>
            <a:ext cx="1254980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Superar as dificuldades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E649DCBE-FC6F-91F8-A62C-BA72A8D1EB3E}"/>
              </a:ext>
            </a:extLst>
          </p:cNvPr>
          <p:cNvSpPr/>
          <p:nvPr/>
        </p:nvSpPr>
        <p:spPr>
          <a:xfrm>
            <a:off x="10607582" y="2326897"/>
            <a:ext cx="111551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Debater com respeito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1B797727-E594-9043-AB29-E2B459CB46B3}"/>
              </a:ext>
            </a:extLst>
          </p:cNvPr>
          <p:cNvSpPr/>
          <p:nvPr/>
        </p:nvSpPr>
        <p:spPr>
          <a:xfrm>
            <a:off x="10639832" y="4814613"/>
            <a:ext cx="1260482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Evitar dispersões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3E6B75AA-4AA5-F2C4-DEB9-F28D89ED8912}"/>
              </a:ext>
            </a:extLst>
          </p:cNvPr>
          <p:cNvSpPr/>
          <p:nvPr/>
        </p:nvSpPr>
        <p:spPr>
          <a:xfrm>
            <a:off x="1963840" y="5254718"/>
            <a:ext cx="1672538" cy="580779"/>
          </a:xfrm>
          <a:prstGeom prst="rect">
            <a:avLst/>
          </a:prstGeom>
          <a:solidFill>
            <a:srgbClr val="FF99CC"/>
          </a:solidFill>
          <a:ln>
            <a:noFill/>
          </a:ln>
          <a:effectLst>
            <a:outerShdw blurRad="25400" dist="38100" dir="5400000" algn="t" rotWithShape="0">
              <a:schemeClr val="bg1">
                <a:lumMod val="85000"/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45947"/>
            <a:r>
              <a:rPr lang="pt-BR" sz="1270" dirty="0">
                <a:solidFill>
                  <a:schemeClr val="tx1"/>
                </a:solidFill>
                <a:latin typeface="MV Boli" panose="02000500030200090000" pitchFamily="2" charset="0"/>
                <a:cs typeface="MV Boli" panose="02000500030200090000" pitchFamily="2" charset="0"/>
              </a:rPr>
              <a:t>Manter os outros membros a par do andamento</a:t>
            </a:r>
          </a:p>
        </p:txBody>
      </p:sp>
    </p:spTree>
    <p:extLst>
      <p:ext uri="{BB962C8B-B14F-4D97-AF65-F5344CB8AC3E}">
        <p14:creationId xmlns:p14="http://schemas.microsoft.com/office/powerpoint/2010/main" val="22259885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SPTECH">
      <a:dk1>
        <a:srgbClr val="1C1C1C"/>
      </a:dk1>
      <a:lt1>
        <a:srgbClr val="FFFFFF"/>
      </a:lt1>
      <a:dk2>
        <a:srgbClr val="111111"/>
      </a:dk2>
      <a:lt2>
        <a:srgbClr val="FFFFFF"/>
      </a:lt2>
      <a:accent1>
        <a:srgbClr val="1F2A44"/>
      </a:accent1>
      <a:accent2>
        <a:srgbClr val="D0D3D4"/>
      </a:accent2>
      <a:accent3>
        <a:srgbClr val="63B1BC"/>
      </a:accent3>
      <a:accent4>
        <a:srgbClr val="ED145B"/>
      </a:accent4>
      <a:accent5>
        <a:srgbClr val="EFB661"/>
      </a:accent5>
      <a:accent6>
        <a:srgbClr val="0762C8"/>
      </a:accent6>
      <a:hlink>
        <a:srgbClr val="92D050"/>
      </a:hlink>
      <a:folHlink>
        <a:srgbClr val="FF0000"/>
      </a:folHlink>
    </a:clrScheme>
    <a:fontScheme name="SPTECH">
      <a:majorFont>
        <a:latin typeface="Simplon Mono"/>
        <a:ea typeface=""/>
        <a:cs typeface=""/>
      </a:majorFont>
      <a:minorFont>
        <a:latin typeface="Barl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d73c667-0e32-466c-9097-a1f484c201cc">
      <Terms xmlns="http://schemas.microsoft.com/office/infopath/2007/PartnerControls"/>
    </lcf76f155ced4ddcb4097134ff3c332f>
    <TaxCatchAll xmlns="110b98c3-9565-49b4-9c49-1e89583ef8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0731E8D1374834C8E89AE093B47FB16" ma:contentTypeVersion="16" ma:contentTypeDescription="Crie um novo documento." ma:contentTypeScope="" ma:versionID="e4c433fbe4644b2cc28dadbc7459ce97">
  <xsd:schema xmlns:xsd="http://www.w3.org/2001/XMLSchema" xmlns:xs="http://www.w3.org/2001/XMLSchema" xmlns:p="http://schemas.microsoft.com/office/2006/metadata/properties" xmlns:ns2="8d73c667-0e32-466c-9097-a1f484c201cc" xmlns:ns3="110b98c3-9565-49b4-9c49-1e89583ef82c" targetNamespace="http://schemas.microsoft.com/office/2006/metadata/properties" ma:root="true" ma:fieldsID="ba7ee87c8ad9b6b851da249f1730b17a" ns2:_="" ns3:_="">
    <xsd:import namespace="8d73c667-0e32-466c-9097-a1f484c201cc"/>
    <xsd:import namespace="110b98c3-9565-49b4-9c49-1e89583ef8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73c667-0e32-466c-9097-a1f484c201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5" nillable="true" ma:taxonomy="true" ma:internalName="lcf76f155ced4ddcb4097134ff3c332f" ma:taxonomyFieldName="MediaServiceImageTags" ma:displayName="Marcações de imagem" ma:readOnly="false" ma:fieldId="{5cf76f15-5ced-4ddc-b409-7134ff3c332f}" ma:taxonomyMulti="true" ma:sspId="7b9497d1-976c-460c-b354-1ae52b23e8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b98c3-9565-49b4-9c49-1e89583ef82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97a92563-b18a-4c92-afbb-346cab08281d}" ma:internalName="TaxCatchAll" ma:showField="CatchAllData" ma:web="110b98c3-9565-49b4-9c49-1e89583ef82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7E5500-1E1C-4DD3-A9B7-CDF199E776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C6D5030-9AA2-4901-9903-314081232E7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dcmitype/"/>
    <ds:schemaRef ds:uri="8d73c667-0e32-466c-9097-a1f484c201cc"/>
    <ds:schemaRef ds:uri="http://schemas.microsoft.com/office/infopath/2007/PartnerControls"/>
    <ds:schemaRef ds:uri="http://schemas.microsoft.com/office/2006/metadata/properties"/>
    <ds:schemaRef ds:uri="http://purl.org/dc/terms/"/>
    <ds:schemaRef ds:uri="110b98c3-9565-49b4-9c49-1e89583ef82c"/>
  </ds:schemaRefs>
</ds:datastoreItem>
</file>

<file path=customXml/itemProps3.xml><?xml version="1.0" encoding="utf-8"?>
<ds:datastoreItem xmlns:ds="http://schemas.openxmlformats.org/officeDocument/2006/customXml" ds:itemID="{2588BDC5-2047-4356-B138-D278C7FFB0D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73c667-0e32-466c-9097-a1f484c201cc"/>
    <ds:schemaRef ds:uri="110b98c3-9565-49b4-9c49-1e89583ef8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1656</TotalTime>
  <Words>228</Words>
  <Application>Microsoft Office PowerPoint</Application>
  <PresentationFormat>Widescreen</PresentationFormat>
  <Paragraphs>55</Paragraphs>
  <Slides>4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Exo 2</vt:lpstr>
      <vt:lpstr>MV Boli</vt:lpstr>
      <vt:lpstr>Wingdings</vt:lpstr>
      <vt:lpstr>Tema do Office</vt:lpstr>
      <vt:lpstr>Apresentação do PowerPoint</vt:lpstr>
      <vt:lpstr>Atividade 01 – Reunião de Retrospectiva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Erik Luiz dos Santos</dc:creator>
  <cp:lastModifiedBy>SHELLY REGINE NADUDVARI .</cp:lastModifiedBy>
  <cp:revision>62</cp:revision>
  <dcterms:created xsi:type="dcterms:W3CDTF">2021-08-25T19:26:40Z</dcterms:created>
  <dcterms:modified xsi:type="dcterms:W3CDTF">2025-02-06T02:04:34Z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0x010100A0731E8D1374834C8E89AE093B47FB16</vt:lpwstr>
  </property>
  <property fmtid="{D5CDD505-2E9C-101B-9397-08002B2CF9AE}" pid="3" name="MediaServiceImageTags">
    <vt:lpwstr/>
  </property>
</Properties>
</file>