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699" r:id="rId3"/>
    <p:sldId id="700" r:id="rId4"/>
    <p:sldId id="701" r:id="rId5"/>
    <p:sldId id="702" r:id="rId6"/>
    <p:sldId id="719" r:id="rId7"/>
    <p:sldId id="72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6" autoAdjust="0"/>
  </p:normalViewPr>
  <p:slideViewPr>
    <p:cSldViewPr snapToGrid="0">
      <p:cViewPr varScale="1">
        <p:scale>
          <a:sx n="71" d="100"/>
          <a:sy n="71" d="100"/>
        </p:scale>
        <p:origin x="72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737419"/>
            <a:ext cx="10515600" cy="543954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7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3765550" indent="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3411538" indent="841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6C8BA2B-B058-417A-A066-A7F6D712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30" y="839298"/>
            <a:ext cx="10393340" cy="51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E8F676D-BDD0-4520-A730-0ADEAF735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57" y="1022179"/>
            <a:ext cx="9832487" cy="48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5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EC8F67E-9501-4378-8371-D434D4C23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091962"/>
            <a:ext cx="9692640" cy="46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26492D-0B69-44B7-AED7-C46CAC5A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419"/>
            <a:ext cx="3154680" cy="5439544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4000" dirty="0"/>
              <a:t>自动机</a:t>
            </a:r>
            <a:endParaRPr lang="en-US" altLang="zh-CN" sz="4000" dirty="0"/>
          </a:p>
          <a:p>
            <a:pPr algn="ctr"/>
            <a:r>
              <a:rPr lang="zh-CN" altLang="en-US" sz="4000" dirty="0"/>
              <a:t>理论</a:t>
            </a:r>
            <a:endParaRPr lang="en-US" altLang="zh-CN" sz="4000" dirty="0"/>
          </a:p>
          <a:p>
            <a:pPr algn="ctr"/>
            <a:r>
              <a:rPr lang="en-US" altLang="zh-CN" sz="4000" dirty="0">
                <a:solidFill>
                  <a:schemeClr val="accent6"/>
                </a:solidFill>
              </a:rPr>
              <a:t>——</a:t>
            </a:r>
          </a:p>
          <a:p>
            <a:pPr algn="ctr"/>
            <a:r>
              <a:rPr lang="zh-CN" altLang="en-US" sz="4000" dirty="0">
                <a:solidFill>
                  <a:schemeClr val="accent6"/>
                </a:solidFill>
              </a:rPr>
              <a:t>计算的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 algn="ctr"/>
            <a:r>
              <a:rPr lang="zh-CN" altLang="en-US" sz="4000" dirty="0">
                <a:solidFill>
                  <a:schemeClr val="accent6"/>
                </a:solidFill>
              </a:rPr>
              <a:t>模型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C6F60EA3-D594-4828-82ED-D009922E5E81}"/>
              </a:ext>
            </a:extLst>
          </p:cNvPr>
          <p:cNvSpPr txBox="1">
            <a:spLocks/>
          </p:cNvSpPr>
          <p:nvPr/>
        </p:nvSpPr>
        <p:spPr>
          <a:xfrm>
            <a:off x="4512365" y="737419"/>
            <a:ext cx="3154680" cy="5439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655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1538" indent="84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dirty="0"/>
              <a:t>可计算</a:t>
            </a:r>
            <a:endParaRPr lang="en-US" altLang="zh-CN" sz="4000" dirty="0"/>
          </a:p>
          <a:p>
            <a:pPr algn="ctr"/>
            <a:r>
              <a:rPr lang="zh-CN" altLang="en-US" sz="4000" dirty="0"/>
              <a:t>理论</a:t>
            </a:r>
            <a:endParaRPr lang="en-US" altLang="zh-CN" sz="4000" dirty="0"/>
          </a:p>
          <a:p>
            <a:pPr algn="ctr"/>
            <a:r>
              <a:rPr lang="en-US" altLang="zh-CN" sz="4000" dirty="0">
                <a:solidFill>
                  <a:schemeClr val="accent6"/>
                </a:solidFill>
              </a:rPr>
              <a:t>——</a:t>
            </a:r>
          </a:p>
          <a:p>
            <a:pPr algn="ctr"/>
            <a:r>
              <a:rPr lang="zh-CN" altLang="en-US" sz="4000" dirty="0">
                <a:solidFill>
                  <a:schemeClr val="accent6"/>
                </a:solidFill>
              </a:rPr>
              <a:t>计算的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 algn="ctr"/>
            <a:r>
              <a:rPr lang="zh-CN" altLang="en-US" sz="4000" dirty="0">
                <a:solidFill>
                  <a:schemeClr val="accent6"/>
                </a:solidFill>
              </a:rPr>
              <a:t>界限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54E51630-2D05-4613-9AD5-250169F21618}"/>
              </a:ext>
            </a:extLst>
          </p:cNvPr>
          <p:cNvSpPr txBox="1">
            <a:spLocks/>
          </p:cNvSpPr>
          <p:nvPr/>
        </p:nvSpPr>
        <p:spPr>
          <a:xfrm>
            <a:off x="8186530" y="737419"/>
            <a:ext cx="3154680" cy="5439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655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1538" indent="84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dirty="0"/>
              <a:t>计算复杂性</a:t>
            </a:r>
            <a:endParaRPr lang="en-US" altLang="zh-CN" sz="4000" dirty="0"/>
          </a:p>
          <a:p>
            <a:pPr algn="ctr"/>
            <a:r>
              <a:rPr lang="zh-CN" altLang="en-US" sz="4000" dirty="0"/>
              <a:t>理论</a:t>
            </a:r>
            <a:endParaRPr lang="en-US" altLang="zh-CN" sz="4000" dirty="0"/>
          </a:p>
          <a:p>
            <a:pPr algn="ctr"/>
            <a:r>
              <a:rPr lang="en-US" altLang="zh-CN" sz="4000" dirty="0">
                <a:solidFill>
                  <a:schemeClr val="accent6"/>
                </a:solidFill>
              </a:rPr>
              <a:t>——</a:t>
            </a:r>
          </a:p>
          <a:p>
            <a:pPr algn="ctr"/>
            <a:r>
              <a:rPr lang="zh-CN" altLang="en-US" sz="4000" dirty="0">
                <a:solidFill>
                  <a:schemeClr val="accent6"/>
                </a:solidFill>
              </a:rPr>
              <a:t>计算的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 algn="ctr"/>
            <a:r>
              <a:rPr lang="zh-CN" altLang="en-US" sz="4000" dirty="0">
                <a:solidFill>
                  <a:schemeClr val="accent6"/>
                </a:solidFill>
              </a:rPr>
              <a:t>代价</a:t>
            </a:r>
          </a:p>
        </p:txBody>
      </p:sp>
    </p:spTree>
    <p:extLst>
      <p:ext uri="{BB962C8B-B14F-4D97-AF65-F5344CB8AC3E}">
        <p14:creationId xmlns:p14="http://schemas.microsoft.com/office/powerpoint/2010/main" val="2392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10B3C-A32E-4133-AAF7-81767E5B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 dirty="0"/>
              <a:t>1822 </a:t>
            </a:r>
            <a:r>
              <a:rPr lang="zh-CN" altLang="en-US" dirty="0"/>
              <a:t>差分机（巴贝奇）</a:t>
            </a:r>
            <a:endParaRPr lang="en-US" altLang="zh-CN" dirty="0"/>
          </a:p>
          <a:p>
            <a:pPr algn="ctr"/>
            <a:r>
              <a:rPr lang="en-US" altLang="zh-CN" dirty="0"/>
              <a:t>1834 </a:t>
            </a:r>
            <a:r>
              <a:rPr lang="zh-CN" altLang="en-US" dirty="0"/>
              <a:t>分析机（巴贝奇）</a:t>
            </a:r>
            <a:endParaRPr lang="en-US" altLang="zh-CN" dirty="0"/>
          </a:p>
          <a:p>
            <a:pPr algn="ctr"/>
            <a:r>
              <a:rPr lang="en-US" altLang="zh-CN" dirty="0"/>
              <a:t>1936 </a:t>
            </a:r>
            <a:r>
              <a:rPr lang="zh-CN" altLang="en-US" dirty="0"/>
              <a:t>图灵机（图灵 </a:t>
            </a:r>
            <a:r>
              <a:rPr lang="en-US" altLang="zh-CN" dirty="0"/>
              <a:t>—— </a:t>
            </a:r>
            <a:r>
              <a:rPr lang="zh-CN" altLang="en-US" dirty="0"/>
              <a:t>计算理论之父、人工智能之父）</a:t>
            </a:r>
            <a:endParaRPr lang="en-US" altLang="zh-CN" dirty="0"/>
          </a:p>
          <a:p>
            <a:pPr algn="ctr"/>
            <a:r>
              <a:rPr lang="en-US" altLang="zh-CN" dirty="0"/>
              <a:t>1946 </a:t>
            </a:r>
            <a:r>
              <a:rPr lang="zh-CN" altLang="en-US" dirty="0"/>
              <a:t>第一台计算机（冯诺依曼 </a:t>
            </a:r>
            <a:r>
              <a:rPr lang="en-US" altLang="zh-CN" dirty="0"/>
              <a:t>—— </a:t>
            </a:r>
            <a:r>
              <a:rPr lang="zh-CN" altLang="en-US" dirty="0"/>
              <a:t>现代计算机之父）</a:t>
            </a:r>
            <a:endParaRPr lang="en-US" altLang="zh-CN" dirty="0"/>
          </a:p>
          <a:p>
            <a:pPr algn="ctr"/>
            <a:r>
              <a:rPr lang="en-US" altLang="zh-CN" dirty="0"/>
              <a:t>1952 </a:t>
            </a:r>
            <a:r>
              <a:rPr lang="zh-CN" altLang="en-US" dirty="0"/>
              <a:t>第一个编译系统</a:t>
            </a:r>
            <a:endParaRPr lang="en-US" altLang="zh-CN" dirty="0"/>
          </a:p>
          <a:p>
            <a:pPr algn="ctr"/>
            <a:r>
              <a:rPr lang="en-US" altLang="zh-CN" dirty="0"/>
              <a:t>1956 </a:t>
            </a:r>
            <a:r>
              <a:rPr lang="zh-CN" altLang="en-US" dirty="0"/>
              <a:t>第一个操作系统</a:t>
            </a:r>
            <a:endParaRPr lang="en-US" altLang="zh-CN" dirty="0"/>
          </a:p>
          <a:p>
            <a:pPr algn="ctr"/>
            <a:r>
              <a:rPr lang="en-US" altLang="zh-CN" dirty="0"/>
              <a:t>1956 </a:t>
            </a:r>
            <a:r>
              <a:rPr lang="zh-CN" altLang="en-US" dirty="0"/>
              <a:t>人工智能</a:t>
            </a:r>
            <a:endParaRPr lang="en-US" altLang="zh-CN" dirty="0"/>
          </a:p>
          <a:p>
            <a:pPr algn="ctr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69728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D0829-7126-402D-9A59-AAEBBDB5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计算机学科的理论基础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B09F9-4AC4-496F-990C-5F56CA10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统称为计算理论，包括：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dirty="0"/>
              <a:t>自动机理论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dirty="0"/>
              <a:t>可计算理论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dirty="0"/>
              <a:t>计算复杂性理论</a:t>
            </a:r>
          </a:p>
        </p:txBody>
      </p:sp>
    </p:spTree>
    <p:extLst>
      <p:ext uri="{BB962C8B-B14F-4D97-AF65-F5344CB8AC3E}">
        <p14:creationId xmlns:p14="http://schemas.microsoft.com/office/powerpoint/2010/main" val="359573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32C76-61C4-48FD-A156-87B8A215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参考资料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DBAF4B5-2EFA-4F6C-8B41-3C2E908BD6D0}"/>
              </a:ext>
            </a:extLst>
          </p:cNvPr>
          <p:cNvGrpSpPr/>
          <p:nvPr/>
        </p:nvGrpSpPr>
        <p:grpSpPr>
          <a:xfrm>
            <a:off x="2418284" y="1690688"/>
            <a:ext cx="7355432" cy="4168236"/>
            <a:chOff x="1853565" y="1690688"/>
            <a:chExt cx="7355432" cy="416823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C19AFF8-67B1-4B27-ADF8-2A0CF148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65" y="1690688"/>
              <a:ext cx="2784381" cy="416823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5B4F485-E6B8-4162-BA0D-12E975488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6950" y="1690688"/>
              <a:ext cx="2832047" cy="4168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1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90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微软雅黑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计算机学科的理论基础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211</cp:revision>
  <dcterms:created xsi:type="dcterms:W3CDTF">2019-08-28T15:23:04Z</dcterms:created>
  <dcterms:modified xsi:type="dcterms:W3CDTF">2020-09-10T08:29:33Z</dcterms:modified>
</cp:coreProperties>
</file>