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30"/>
  </p:notesMasterIdLst>
  <p:sldIdLst>
    <p:sldId id="256" r:id="rId2"/>
    <p:sldId id="260" r:id="rId3"/>
    <p:sldId id="257" r:id="rId4"/>
    <p:sldId id="287" r:id="rId5"/>
    <p:sldId id="288" r:id="rId6"/>
    <p:sldId id="275" r:id="rId7"/>
    <p:sldId id="259" r:id="rId8"/>
    <p:sldId id="262" r:id="rId9"/>
    <p:sldId id="263" r:id="rId10"/>
    <p:sldId id="264" r:id="rId11"/>
    <p:sldId id="265" r:id="rId12"/>
    <p:sldId id="282" r:id="rId13"/>
    <p:sldId id="283" r:id="rId14"/>
    <p:sldId id="278" r:id="rId15"/>
    <p:sldId id="281" r:id="rId16"/>
    <p:sldId id="269" r:id="rId17"/>
    <p:sldId id="270" r:id="rId18"/>
    <p:sldId id="284" r:id="rId19"/>
    <p:sldId id="271" r:id="rId20"/>
    <p:sldId id="277" r:id="rId21"/>
    <p:sldId id="276" r:id="rId22"/>
    <p:sldId id="279" r:id="rId23"/>
    <p:sldId id="280" r:id="rId24"/>
    <p:sldId id="286" r:id="rId25"/>
    <p:sldId id="285" r:id="rId26"/>
    <p:sldId id="290" r:id="rId27"/>
    <p:sldId id="273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845B3-15B8-44F2-83DB-347586C87DF8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7956B55-3D29-49DB-B83A-020E7E3B20EE}">
      <dgm:prSet phldrT="[文本]"/>
      <dgm:spPr/>
      <dgm:t>
        <a:bodyPr/>
        <a:lstStyle/>
        <a:p>
          <a:r>
            <a:rPr lang="zh-CN" altLang="en-US" dirty="0" smtClean="0"/>
            <a:t>属性图</a:t>
          </a:r>
          <a:endParaRPr lang="zh-CN" altLang="en-US" dirty="0"/>
        </a:p>
      </dgm:t>
    </dgm:pt>
    <dgm:pt modelId="{AA010EE9-5D74-4C87-AAA3-D7223AB143A4}" type="parTrans" cxnId="{1B47CD94-AF84-44DE-83B7-4669915A9E8E}">
      <dgm:prSet/>
      <dgm:spPr/>
      <dgm:t>
        <a:bodyPr/>
        <a:lstStyle/>
        <a:p>
          <a:endParaRPr lang="zh-CN" altLang="en-US"/>
        </a:p>
      </dgm:t>
    </dgm:pt>
    <dgm:pt modelId="{630F2F87-13E0-46B7-89CA-A8933329C5A1}" type="sibTrans" cxnId="{1B47CD94-AF84-44DE-83B7-4669915A9E8E}">
      <dgm:prSet/>
      <dgm:spPr/>
      <dgm:t>
        <a:bodyPr/>
        <a:lstStyle/>
        <a:p>
          <a:endParaRPr lang="zh-CN" altLang="en-US"/>
        </a:p>
      </dgm:t>
    </dgm:pt>
    <dgm:pt modelId="{21773376-6C8D-4F64-818B-5D2388356EDA}">
      <dgm:prSet phldrT="[文本]"/>
      <dgm:spPr/>
      <dgm:t>
        <a:bodyPr/>
        <a:lstStyle/>
        <a:p>
          <a:r>
            <a:rPr lang="zh-CN" altLang="en-US" dirty="0" smtClean="0"/>
            <a:t>问题提出 ：</a:t>
          </a:r>
          <a:r>
            <a:rPr lang="en-US" altLang="zh-CN" dirty="0" smtClean="0"/>
            <a:t>PageRank</a:t>
          </a:r>
          <a:endParaRPr lang="zh-CN" altLang="en-US" dirty="0"/>
        </a:p>
      </dgm:t>
    </dgm:pt>
    <dgm:pt modelId="{DE37F397-9BDC-4DE7-82B3-E64C37793758}" type="parTrans" cxnId="{478AE53C-09FA-4AC9-9622-C83C13E62846}">
      <dgm:prSet/>
      <dgm:spPr/>
      <dgm:t>
        <a:bodyPr/>
        <a:lstStyle/>
        <a:p>
          <a:endParaRPr lang="zh-CN" altLang="en-US"/>
        </a:p>
      </dgm:t>
    </dgm:pt>
    <dgm:pt modelId="{4A6DA571-9947-4C15-B744-6E439D1EA3CB}" type="sibTrans" cxnId="{478AE53C-09FA-4AC9-9622-C83C13E62846}">
      <dgm:prSet/>
      <dgm:spPr/>
      <dgm:t>
        <a:bodyPr/>
        <a:lstStyle/>
        <a:p>
          <a:endParaRPr lang="zh-CN" altLang="en-US"/>
        </a:p>
      </dgm:t>
    </dgm:pt>
    <dgm:pt modelId="{F1577C10-12ED-4BC1-B49E-30FF8F684DA3}">
      <dgm:prSet phldrT="[文本]"/>
      <dgm:spPr/>
      <dgm:t>
        <a:bodyPr/>
        <a:lstStyle/>
        <a:p>
          <a:r>
            <a:rPr lang="zh-CN" altLang="en-US" dirty="0" smtClean="0"/>
            <a:t>问题发现：消息传递</a:t>
          </a:r>
          <a:endParaRPr lang="zh-CN" altLang="en-US" dirty="0"/>
        </a:p>
      </dgm:t>
    </dgm:pt>
    <dgm:pt modelId="{5E5074CD-EFEA-4660-8607-01FF41CB231E}" type="parTrans" cxnId="{273BD34E-4C97-460C-9133-A1C2A533CC29}">
      <dgm:prSet/>
      <dgm:spPr/>
      <dgm:t>
        <a:bodyPr/>
        <a:lstStyle/>
        <a:p>
          <a:endParaRPr lang="zh-CN" altLang="en-US"/>
        </a:p>
      </dgm:t>
    </dgm:pt>
    <dgm:pt modelId="{D9A5DFFD-84E4-42C9-8842-B27106C79EB4}" type="sibTrans" cxnId="{273BD34E-4C97-460C-9133-A1C2A533CC29}">
      <dgm:prSet/>
      <dgm:spPr/>
      <dgm:t>
        <a:bodyPr/>
        <a:lstStyle/>
        <a:p>
          <a:endParaRPr lang="zh-CN" altLang="en-US"/>
        </a:p>
      </dgm:t>
    </dgm:pt>
    <dgm:pt modelId="{8BA03F5A-A647-44A5-9407-EE5F6E275E33}">
      <dgm:prSet phldrT="[文本]"/>
      <dgm:spPr/>
      <dgm:t>
        <a:bodyPr/>
        <a:lstStyle/>
        <a:p>
          <a:r>
            <a:rPr lang="zh-CN" altLang="en-US" dirty="0" smtClean="0"/>
            <a:t>消息传递五种算法</a:t>
          </a:r>
          <a:endParaRPr lang="zh-CN" altLang="en-US" dirty="0"/>
        </a:p>
      </dgm:t>
    </dgm:pt>
    <dgm:pt modelId="{43714DF3-4605-4FDC-9216-FEA7AECA133E}" type="parTrans" cxnId="{92297C48-3C93-4330-A92A-1DED06903F28}">
      <dgm:prSet/>
      <dgm:spPr/>
      <dgm:t>
        <a:bodyPr/>
        <a:lstStyle/>
        <a:p>
          <a:endParaRPr lang="zh-CN" altLang="en-US"/>
        </a:p>
      </dgm:t>
    </dgm:pt>
    <dgm:pt modelId="{7E1F8B7E-0778-45BB-A5BD-78B8D1498F44}" type="sibTrans" cxnId="{92297C48-3C93-4330-A92A-1DED06903F28}">
      <dgm:prSet/>
      <dgm:spPr/>
      <dgm:t>
        <a:bodyPr/>
        <a:lstStyle/>
        <a:p>
          <a:endParaRPr lang="zh-CN" altLang="en-US"/>
        </a:p>
      </dgm:t>
    </dgm:pt>
    <dgm:pt modelId="{BA0DB1AD-1294-4003-8744-2FB98A6B09A1}">
      <dgm:prSet phldrT="[文本]"/>
      <dgm:spPr/>
      <dgm:t>
        <a:bodyPr/>
        <a:lstStyle/>
        <a:p>
          <a:r>
            <a:rPr lang="zh-CN" altLang="en-US" dirty="0" smtClean="0"/>
            <a:t>大规模属性图实验</a:t>
          </a:r>
          <a:endParaRPr lang="zh-CN" altLang="en-US" dirty="0"/>
        </a:p>
      </dgm:t>
    </dgm:pt>
    <dgm:pt modelId="{25CB30C8-1300-41E1-A8C6-1EF73EFDF4C2}" type="parTrans" cxnId="{9A680465-36E0-40AB-9805-1AB8024612DB}">
      <dgm:prSet/>
      <dgm:spPr/>
      <dgm:t>
        <a:bodyPr/>
        <a:lstStyle/>
        <a:p>
          <a:endParaRPr lang="zh-CN" altLang="en-US"/>
        </a:p>
      </dgm:t>
    </dgm:pt>
    <dgm:pt modelId="{5B69946E-5261-406A-8230-99E099F7ECC0}" type="sibTrans" cxnId="{9A680465-36E0-40AB-9805-1AB8024612DB}">
      <dgm:prSet/>
      <dgm:spPr/>
      <dgm:t>
        <a:bodyPr/>
        <a:lstStyle/>
        <a:p>
          <a:endParaRPr lang="zh-CN" altLang="en-US"/>
        </a:p>
      </dgm:t>
    </dgm:pt>
    <dgm:pt modelId="{B79816B0-CE4C-42D5-B78B-391DB23FB384}">
      <dgm:prSet phldrT="[文本]"/>
      <dgm:spPr/>
      <dgm:t>
        <a:bodyPr/>
        <a:lstStyle/>
        <a:p>
          <a:r>
            <a:rPr lang="zh-CN" altLang="en-US" dirty="0" smtClean="0"/>
            <a:t>归纳总结和展望</a:t>
          </a:r>
          <a:endParaRPr lang="zh-CN" altLang="en-US" dirty="0"/>
        </a:p>
      </dgm:t>
    </dgm:pt>
    <dgm:pt modelId="{470D9385-807D-48C8-989D-5697728C0E45}" type="parTrans" cxnId="{CBBD0581-0D12-4C29-A546-351E4AFAF3C8}">
      <dgm:prSet/>
      <dgm:spPr/>
      <dgm:t>
        <a:bodyPr/>
        <a:lstStyle/>
        <a:p>
          <a:endParaRPr lang="zh-CN" altLang="en-US"/>
        </a:p>
      </dgm:t>
    </dgm:pt>
    <dgm:pt modelId="{D3FD9DEE-5DB7-483B-B9DA-995F8826BDFF}" type="sibTrans" cxnId="{CBBD0581-0D12-4C29-A546-351E4AFAF3C8}">
      <dgm:prSet/>
      <dgm:spPr/>
      <dgm:t>
        <a:bodyPr/>
        <a:lstStyle/>
        <a:p>
          <a:endParaRPr lang="zh-CN" altLang="en-US"/>
        </a:p>
      </dgm:t>
    </dgm:pt>
    <dgm:pt modelId="{C44D5825-E255-45AC-9832-B68CFE001DD7}">
      <dgm:prSet phldrT="[文本]"/>
      <dgm:spPr/>
      <dgm:t>
        <a:bodyPr/>
        <a:lstStyle/>
        <a:p>
          <a:r>
            <a:rPr lang="en-US" altLang="zh-CN" dirty="0" smtClean="0"/>
            <a:t>PageRank</a:t>
          </a:r>
          <a:r>
            <a:rPr lang="zh-CN" altLang="en-US" dirty="0" smtClean="0"/>
            <a:t>及其拓展</a:t>
          </a:r>
          <a:endParaRPr lang="zh-CN" altLang="en-US" dirty="0"/>
        </a:p>
      </dgm:t>
    </dgm:pt>
    <dgm:pt modelId="{714F1F8C-3DD3-41D7-B027-C2D19502866C}" type="parTrans" cxnId="{720C1123-8409-46AB-AAC6-58010F9BBF17}">
      <dgm:prSet/>
      <dgm:spPr/>
      <dgm:t>
        <a:bodyPr/>
        <a:lstStyle/>
        <a:p>
          <a:endParaRPr lang="zh-CN" altLang="en-US"/>
        </a:p>
      </dgm:t>
    </dgm:pt>
    <dgm:pt modelId="{C80ABB2B-18C3-4420-8FBC-D14FAA7D9943}" type="sibTrans" cxnId="{720C1123-8409-46AB-AAC6-58010F9BBF17}">
      <dgm:prSet/>
      <dgm:spPr/>
      <dgm:t>
        <a:bodyPr/>
        <a:lstStyle/>
        <a:p>
          <a:endParaRPr lang="zh-CN" altLang="en-US"/>
        </a:p>
      </dgm:t>
    </dgm:pt>
    <dgm:pt modelId="{7F48366B-0A24-4710-A1E1-344F2B5E9A98}" type="pres">
      <dgm:prSet presAssocID="{C80845B3-15B8-44F2-83DB-347586C87DF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4297368-EC77-4EB8-ADA1-DFA4551F74F7}" type="pres">
      <dgm:prSet presAssocID="{37956B55-3D29-49DB-B83A-020E7E3B20EE}" presName="thickLine" presStyleLbl="alignNode1" presStyleIdx="0" presStyleCnt="1"/>
      <dgm:spPr/>
    </dgm:pt>
    <dgm:pt modelId="{57A6CA50-C469-4925-ADE9-900F18E3E8E8}" type="pres">
      <dgm:prSet presAssocID="{37956B55-3D29-49DB-B83A-020E7E3B20EE}" presName="horz1" presStyleCnt="0"/>
      <dgm:spPr/>
    </dgm:pt>
    <dgm:pt modelId="{4851ABE1-6A97-484A-BE6D-BD1454169D2C}" type="pres">
      <dgm:prSet presAssocID="{37956B55-3D29-49DB-B83A-020E7E3B20EE}" presName="tx1" presStyleLbl="revTx" presStyleIdx="0" presStyleCnt="7"/>
      <dgm:spPr/>
      <dgm:t>
        <a:bodyPr/>
        <a:lstStyle/>
        <a:p>
          <a:endParaRPr lang="zh-CN" altLang="en-US"/>
        </a:p>
      </dgm:t>
    </dgm:pt>
    <dgm:pt modelId="{8C9A30B7-29BA-4E90-9ECF-587DBEEFC663}" type="pres">
      <dgm:prSet presAssocID="{37956B55-3D29-49DB-B83A-020E7E3B20EE}" presName="vert1" presStyleCnt="0"/>
      <dgm:spPr/>
    </dgm:pt>
    <dgm:pt modelId="{92D60030-DE2E-4E10-BE9D-64B763D536B8}" type="pres">
      <dgm:prSet presAssocID="{21773376-6C8D-4F64-818B-5D2388356EDA}" presName="vertSpace2a" presStyleCnt="0"/>
      <dgm:spPr/>
    </dgm:pt>
    <dgm:pt modelId="{65BB05F5-A302-4CC7-97E3-2C22203CD5D6}" type="pres">
      <dgm:prSet presAssocID="{21773376-6C8D-4F64-818B-5D2388356EDA}" presName="horz2" presStyleCnt="0"/>
      <dgm:spPr/>
    </dgm:pt>
    <dgm:pt modelId="{80FB93A9-2FB0-4BCA-AE08-3F579141B43B}" type="pres">
      <dgm:prSet presAssocID="{21773376-6C8D-4F64-818B-5D2388356EDA}" presName="horzSpace2" presStyleCnt="0"/>
      <dgm:spPr/>
    </dgm:pt>
    <dgm:pt modelId="{9B389140-05F0-468B-9467-FAADA5793C11}" type="pres">
      <dgm:prSet presAssocID="{21773376-6C8D-4F64-818B-5D2388356EDA}" presName="tx2" presStyleLbl="revTx" presStyleIdx="1" presStyleCnt="7"/>
      <dgm:spPr/>
      <dgm:t>
        <a:bodyPr/>
        <a:lstStyle/>
        <a:p>
          <a:endParaRPr lang="zh-CN" altLang="en-US"/>
        </a:p>
      </dgm:t>
    </dgm:pt>
    <dgm:pt modelId="{C6DE6271-E9B8-4BCB-98B4-87C8D3D9B1BD}" type="pres">
      <dgm:prSet presAssocID="{21773376-6C8D-4F64-818B-5D2388356EDA}" presName="vert2" presStyleCnt="0"/>
      <dgm:spPr/>
    </dgm:pt>
    <dgm:pt modelId="{9AA4B407-4539-42F8-B524-7DEC20BE1089}" type="pres">
      <dgm:prSet presAssocID="{21773376-6C8D-4F64-818B-5D2388356EDA}" presName="thinLine2b" presStyleLbl="callout" presStyleIdx="0" presStyleCnt="6"/>
      <dgm:spPr/>
    </dgm:pt>
    <dgm:pt modelId="{6F3DD3F5-E5D1-4504-8120-0725079EDC75}" type="pres">
      <dgm:prSet presAssocID="{21773376-6C8D-4F64-818B-5D2388356EDA}" presName="vertSpace2b" presStyleCnt="0"/>
      <dgm:spPr/>
    </dgm:pt>
    <dgm:pt modelId="{AE029231-FA57-4935-9469-736AF7E8E0A2}" type="pres">
      <dgm:prSet presAssocID="{F1577C10-12ED-4BC1-B49E-30FF8F684DA3}" presName="horz2" presStyleCnt="0"/>
      <dgm:spPr/>
    </dgm:pt>
    <dgm:pt modelId="{4AF93722-594A-4C0B-B581-6CF04821347C}" type="pres">
      <dgm:prSet presAssocID="{F1577C10-12ED-4BC1-B49E-30FF8F684DA3}" presName="horzSpace2" presStyleCnt="0"/>
      <dgm:spPr/>
    </dgm:pt>
    <dgm:pt modelId="{CF2EEFE7-8845-49C9-9745-28EE233634EA}" type="pres">
      <dgm:prSet presAssocID="{F1577C10-12ED-4BC1-B49E-30FF8F684DA3}" presName="tx2" presStyleLbl="revTx" presStyleIdx="2" presStyleCnt="7"/>
      <dgm:spPr/>
      <dgm:t>
        <a:bodyPr/>
        <a:lstStyle/>
        <a:p>
          <a:endParaRPr lang="zh-CN" altLang="en-US"/>
        </a:p>
      </dgm:t>
    </dgm:pt>
    <dgm:pt modelId="{50CCCAEA-D768-4100-9001-4FA4909A7FC5}" type="pres">
      <dgm:prSet presAssocID="{F1577C10-12ED-4BC1-B49E-30FF8F684DA3}" presName="vert2" presStyleCnt="0"/>
      <dgm:spPr/>
    </dgm:pt>
    <dgm:pt modelId="{017D6FFC-D493-461E-81A4-AF27CFA6C763}" type="pres">
      <dgm:prSet presAssocID="{F1577C10-12ED-4BC1-B49E-30FF8F684DA3}" presName="thinLine2b" presStyleLbl="callout" presStyleIdx="1" presStyleCnt="6"/>
      <dgm:spPr/>
    </dgm:pt>
    <dgm:pt modelId="{E6B5D2E2-7C72-4331-856B-4502F1B07425}" type="pres">
      <dgm:prSet presAssocID="{F1577C10-12ED-4BC1-B49E-30FF8F684DA3}" presName="vertSpace2b" presStyleCnt="0"/>
      <dgm:spPr/>
    </dgm:pt>
    <dgm:pt modelId="{7B666761-4E3D-419B-8844-B5193E1FE6B6}" type="pres">
      <dgm:prSet presAssocID="{8BA03F5A-A647-44A5-9407-EE5F6E275E33}" presName="horz2" presStyleCnt="0"/>
      <dgm:spPr/>
    </dgm:pt>
    <dgm:pt modelId="{4292CFE0-FBF4-4C03-86CC-E67875EEE1D9}" type="pres">
      <dgm:prSet presAssocID="{8BA03F5A-A647-44A5-9407-EE5F6E275E33}" presName="horzSpace2" presStyleCnt="0"/>
      <dgm:spPr/>
    </dgm:pt>
    <dgm:pt modelId="{19292E58-F78E-4082-8932-5F4BC07227EF}" type="pres">
      <dgm:prSet presAssocID="{8BA03F5A-A647-44A5-9407-EE5F6E275E33}" presName="tx2" presStyleLbl="revTx" presStyleIdx="3" presStyleCnt="7"/>
      <dgm:spPr/>
      <dgm:t>
        <a:bodyPr/>
        <a:lstStyle/>
        <a:p>
          <a:endParaRPr lang="zh-CN" altLang="en-US"/>
        </a:p>
      </dgm:t>
    </dgm:pt>
    <dgm:pt modelId="{C6E58CBB-A408-4488-8F22-87D0762625C5}" type="pres">
      <dgm:prSet presAssocID="{8BA03F5A-A647-44A5-9407-EE5F6E275E33}" presName="vert2" presStyleCnt="0"/>
      <dgm:spPr/>
    </dgm:pt>
    <dgm:pt modelId="{660CCF91-8F11-48B2-9E75-F053239E41A4}" type="pres">
      <dgm:prSet presAssocID="{8BA03F5A-A647-44A5-9407-EE5F6E275E33}" presName="thinLine2b" presStyleLbl="callout" presStyleIdx="2" presStyleCnt="6"/>
      <dgm:spPr/>
    </dgm:pt>
    <dgm:pt modelId="{A0E8CEBF-F80D-46E5-AB74-4087B5931F1E}" type="pres">
      <dgm:prSet presAssocID="{8BA03F5A-A647-44A5-9407-EE5F6E275E33}" presName="vertSpace2b" presStyleCnt="0"/>
      <dgm:spPr/>
    </dgm:pt>
    <dgm:pt modelId="{E2A1BDAD-1A29-4B73-8184-8C003134BE4A}" type="pres">
      <dgm:prSet presAssocID="{BA0DB1AD-1294-4003-8744-2FB98A6B09A1}" presName="horz2" presStyleCnt="0"/>
      <dgm:spPr/>
    </dgm:pt>
    <dgm:pt modelId="{65BBC77F-8218-4E06-9B16-5A787FB0C7B5}" type="pres">
      <dgm:prSet presAssocID="{BA0DB1AD-1294-4003-8744-2FB98A6B09A1}" presName="horzSpace2" presStyleCnt="0"/>
      <dgm:spPr/>
    </dgm:pt>
    <dgm:pt modelId="{8D5B6906-A2BD-4FBD-995A-5C734989A502}" type="pres">
      <dgm:prSet presAssocID="{BA0DB1AD-1294-4003-8744-2FB98A6B09A1}" presName="tx2" presStyleLbl="revTx" presStyleIdx="4" presStyleCnt="7"/>
      <dgm:spPr/>
      <dgm:t>
        <a:bodyPr/>
        <a:lstStyle/>
        <a:p>
          <a:endParaRPr lang="zh-CN" altLang="en-US"/>
        </a:p>
      </dgm:t>
    </dgm:pt>
    <dgm:pt modelId="{84DA538E-CD63-4FBD-A5FC-28A42D56E7E0}" type="pres">
      <dgm:prSet presAssocID="{BA0DB1AD-1294-4003-8744-2FB98A6B09A1}" presName="vert2" presStyleCnt="0"/>
      <dgm:spPr/>
    </dgm:pt>
    <dgm:pt modelId="{D46E2ABF-4CA3-4B62-AB27-C506CA5921F4}" type="pres">
      <dgm:prSet presAssocID="{BA0DB1AD-1294-4003-8744-2FB98A6B09A1}" presName="thinLine2b" presStyleLbl="callout" presStyleIdx="3" presStyleCnt="6"/>
      <dgm:spPr/>
    </dgm:pt>
    <dgm:pt modelId="{06244B2C-20F0-485E-BDFD-141C9B8D3694}" type="pres">
      <dgm:prSet presAssocID="{BA0DB1AD-1294-4003-8744-2FB98A6B09A1}" presName="vertSpace2b" presStyleCnt="0"/>
      <dgm:spPr/>
    </dgm:pt>
    <dgm:pt modelId="{562E20F7-10F8-4FA7-97BC-8EF5E539142B}" type="pres">
      <dgm:prSet presAssocID="{C44D5825-E255-45AC-9832-B68CFE001DD7}" presName="horz2" presStyleCnt="0"/>
      <dgm:spPr/>
    </dgm:pt>
    <dgm:pt modelId="{6F7DBD20-81B5-4DC7-B790-E92868299094}" type="pres">
      <dgm:prSet presAssocID="{C44D5825-E255-45AC-9832-B68CFE001DD7}" presName="horzSpace2" presStyleCnt="0"/>
      <dgm:spPr/>
    </dgm:pt>
    <dgm:pt modelId="{F0D61399-9B1C-4288-8EF8-4F1E42BDAC3E}" type="pres">
      <dgm:prSet presAssocID="{C44D5825-E255-45AC-9832-B68CFE001DD7}" presName="tx2" presStyleLbl="revTx" presStyleIdx="5" presStyleCnt="7"/>
      <dgm:spPr/>
      <dgm:t>
        <a:bodyPr/>
        <a:lstStyle/>
        <a:p>
          <a:endParaRPr lang="zh-CN" altLang="en-US"/>
        </a:p>
      </dgm:t>
    </dgm:pt>
    <dgm:pt modelId="{50C773C6-AD1C-44B5-A7D6-34D324A2605F}" type="pres">
      <dgm:prSet presAssocID="{C44D5825-E255-45AC-9832-B68CFE001DD7}" presName="vert2" presStyleCnt="0"/>
      <dgm:spPr/>
    </dgm:pt>
    <dgm:pt modelId="{613E5EE4-2870-430C-84C8-9F3B9A991ADF}" type="pres">
      <dgm:prSet presAssocID="{C44D5825-E255-45AC-9832-B68CFE001DD7}" presName="thinLine2b" presStyleLbl="callout" presStyleIdx="4" presStyleCnt="6"/>
      <dgm:spPr/>
    </dgm:pt>
    <dgm:pt modelId="{C750E339-B3FE-4F2E-A5D6-6E55C4621B18}" type="pres">
      <dgm:prSet presAssocID="{C44D5825-E255-45AC-9832-B68CFE001DD7}" presName="vertSpace2b" presStyleCnt="0"/>
      <dgm:spPr/>
    </dgm:pt>
    <dgm:pt modelId="{D0DD6C06-CB5E-4654-B274-36A715A3F5D3}" type="pres">
      <dgm:prSet presAssocID="{B79816B0-CE4C-42D5-B78B-391DB23FB384}" presName="horz2" presStyleCnt="0"/>
      <dgm:spPr/>
    </dgm:pt>
    <dgm:pt modelId="{35F3F6E2-EF0D-40CE-9E2C-ED4095E5B56A}" type="pres">
      <dgm:prSet presAssocID="{B79816B0-CE4C-42D5-B78B-391DB23FB384}" presName="horzSpace2" presStyleCnt="0"/>
      <dgm:spPr/>
    </dgm:pt>
    <dgm:pt modelId="{426DDE4D-7AE5-4CE9-B564-31713DCE02F3}" type="pres">
      <dgm:prSet presAssocID="{B79816B0-CE4C-42D5-B78B-391DB23FB384}" presName="tx2" presStyleLbl="revTx" presStyleIdx="6" presStyleCnt="7"/>
      <dgm:spPr/>
      <dgm:t>
        <a:bodyPr/>
        <a:lstStyle/>
        <a:p>
          <a:endParaRPr lang="zh-CN" altLang="en-US"/>
        </a:p>
      </dgm:t>
    </dgm:pt>
    <dgm:pt modelId="{6C006068-5478-4555-A719-2EAE31A54A45}" type="pres">
      <dgm:prSet presAssocID="{B79816B0-CE4C-42D5-B78B-391DB23FB384}" presName="vert2" presStyleCnt="0"/>
      <dgm:spPr/>
    </dgm:pt>
    <dgm:pt modelId="{759DAB66-C68C-4E33-A1A2-37B59CEF7770}" type="pres">
      <dgm:prSet presAssocID="{B79816B0-CE4C-42D5-B78B-391DB23FB384}" presName="thinLine2b" presStyleLbl="callout" presStyleIdx="5" presStyleCnt="6"/>
      <dgm:spPr/>
    </dgm:pt>
    <dgm:pt modelId="{DB197BF0-B968-41A3-B5F1-7AE23FC35D57}" type="pres">
      <dgm:prSet presAssocID="{B79816B0-CE4C-42D5-B78B-391DB23FB384}" presName="vertSpace2b" presStyleCnt="0"/>
      <dgm:spPr/>
    </dgm:pt>
  </dgm:ptLst>
  <dgm:cxnLst>
    <dgm:cxn modelId="{959CC512-73E6-4D37-8B8F-203BE9EB6695}" type="presOf" srcId="{C80845B3-15B8-44F2-83DB-347586C87DF8}" destId="{7F48366B-0A24-4710-A1E1-344F2B5E9A98}" srcOrd="0" destOrd="0" presId="urn:microsoft.com/office/officeart/2008/layout/LinedList"/>
    <dgm:cxn modelId="{720C1123-8409-46AB-AAC6-58010F9BBF17}" srcId="{37956B55-3D29-49DB-B83A-020E7E3B20EE}" destId="{C44D5825-E255-45AC-9832-B68CFE001DD7}" srcOrd="4" destOrd="0" parTransId="{714F1F8C-3DD3-41D7-B027-C2D19502866C}" sibTransId="{C80ABB2B-18C3-4420-8FBC-D14FAA7D9943}"/>
    <dgm:cxn modelId="{9A680465-36E0-40AB-9805-1AB8024612DB}" srcId="{37956B55-3D29-49DB-B83A-020E7E3B20EE}" destId="{BA0DB1AD-1294-4003-8744-2FB98A6B09A1}" srcOrd="3" destOrd="0" parTransId="{25CB30C8-1300-41E1-A8C6-1EF73EFDF4C2}" sibTransId="{5B69946E-5261-406A-8230-99E099F7ECC0}"/>
    <dgm:cxn modelId="{0CAC6AE3-FB1B-4609-98C9-8BCEF9462386}" type="presOf" srcId="{37956B55-3D29-49DB-B83A-020E7E3B20EE}" destId="{4851ABE1-6A97-484A-BE6D-BD1454169D2C}" srcOrd="0" destOrd="0" presId="urn:microsoft.com/office/officeart/2008/layout/LinedList"/>
    <dgm:cxn modelId="{92297C48-3C93-4330-A92A-1DED06903F28}" srcId="{37956B55-3D29-49DB-B83A-020E7E3B20EE}" destId="{8BA03F5A-A647-44A5-9407-EE5F6E275E33}" srcOrd="2" destOrd="0" parTransId="{43714DF3-4605-4FDC-9216-FEA7AECA133E}" sibTransId="{7E1F8B7E-0778-45BB-A5BD-78B8D1498F44}"/>
    <dgm:cxn modelId="{273BD34E-4C97-460C-9133-A1C2A533CC29}" srcId="{37956B55-3D29-49DB-B83A-020E7E3B20EE}" destId="{F1577C10-12ED-4BC1-B49E-30FF8F684DA3}" srcOrd="1" destOrd="0" parTransId="{5E5074CD-EFEA-4660-8607-01FF41CB231E}" sibTransId="{D9A5DFFD-84E4-42C9-8842-B27106C79EB4}"/>
    <dgm:cxn modelId="{9C02EC5F-5FE9-415B-A160-F97670D3082B}" type="presOf" srcId="{8BA03F5A-A647-44A5-9407-EE5F6E275E33}" destId="{19292E58-F78E-4082-8932-5F4BC07227EF}" srcOrd="0" destOrd="0" presId="urn:microsoft.com/office/officeart/2008/layout/LinedList"/>
    <dgm:cxn modelId="{CBBD0581-0D12-4C29-A546-351E4AFAF3C8}" srcId="{37956B55-3D29-49DB-B83A-020E7E3B20EE}" destId="{B79816B0-CE4C-42D5-B78B-391DB23FB384}" srcOrd="5" destOrd="0" parTransId="{470D9385-807D-48C8-989D-5697728C0E45}" sibTransId="{D3FD9DEE-5DB7-483B-B9DA-995F8826BDFF}"/>
    <dgm:cxn modelId="{2F8C9AF8-8C18-4335-B5DD-68A27ECD969F}" type="presOf" srcId="{B79816B0-CE4C-42D5-B78B-391DB23FB384}" destId="{426DDE4D-7AE5-4CE9-B564-31713DCE02F3}" srcOrd="0" destOrd="0" presId="urn:microsoft.com/office/officeart/2008/layout/LinedList"/>
    <dgm:cxn modelId="{3F384D23-8A3E-44BD-96DF-C123DE83B972}" type="presOf" srcId="{21773376-6C8D-4F64-818B-5D2388356EDA}" destId="{9B389140-05F0-468B-9467-FAADA5793C11}" srcOrd="0" destOrd="0" presId="urn:microsoft.com/office/officeart/2008/layout/LinedList"/>
    <dgm:cxn modelId="{7D2A2069-47F6-4C62-AC8C-0CEDA602B6DB}" type="presOf" srcId="{F1577C10-12ED-4BC1-B49E-30FF8F684DA3}" destId="{CF2EEFE7-8845-49C9-9745-28EE233634EA}" srcOrd="0" destOrd="0" presId="urn:microsoft.com/office/officeart/2008/layout/LinedList"/>
    <dgm:cxn modelId="{1B47CD94-AF84-44DE-83B7-4669915A9E8E}" srcId="{C80845B3-15B8-44F2-83DB-347586C87DF8}" destId="{37956B55-3D29-49DB-B83A-020E7E3B20EE}" srcOrd="0" destOrd="0" parTransId="{AA010EE9-5D74-4C87-AAA3-D7223AB143A4}" sibTransId="{630F2F87-13E0-46B7-89CA-A8933329C5A1}"/>
    <dgm:cxn modelId="{91983A02-07D5-4FB3-8A67-BD895469D485}" type="presOf" srcId="{BA0DB1AD-1294-4003-8744-2FB98A6B09A1}" destId="{8D5B6906-A2BD-4FBD-995A-5C734989A502}" srcOrd="0" destOrd="0" presId="urn:microsoft.com/office/officeart/2008/layout/LinedList"/>
    <dgm:cxn modelId="{478AE53C-09FA-4AC9-9622-C83C13E62846}" srcId="{37956B55-3D29-49DB-B83A-020E7E3B20EE}" destId="{21773376-6C8D-4F64-818B-5D2388356EDA}" srcOrd="0" destOrd="0" parTransId="{DE37F397-9BDC-4DE7-82B3-E64C37793758}" sibTransId="{4A6DA571-9947-4C15-B744-6E439D1EA3CB}"/>
    <dgm:cxn modelId="{49202220-F41C-493B-AE44-3C43931CF032}" type="presOf" srcId="{C44D5825-E255-45AC-9832-B68CFE001DD7}" destId="{F0D61399-9B1C-4288-8EF8-4F1E42BDAC3E}" srcOrd="0" destOrd="0" presId="urn:microsoft.com/office/officeart/2008/layout/LinedList"/>
    <dgm:cxn modelId="{083445A7-FD5D-4BEF-8500-163255506488}" type="presParOf" srcId="{7F48366B-0A24-4710-A1E1-344F2B5E9A98}" destId="{24297368-EC77-4EB8-ADA1-DFA4551F74F7}" srcOrd="0" destOrd="0" presId="urn:microsoft.com/office/officeart/2008/layout/LinedList"/>
    <dgm:cxn modelId="{D9984419-317A-4920-8CDE-0C323C1171E3}" type="presParOf" srcId="{7F48366B-0A24-4710-A1E1-344F2B5E9A98}" destId="{57A6CA50-C469-4925-ADE9-900F18E3E8E8}" srcOrd="1" destOrd="0" presId="urn:microsoft.com/office/officeart/2008/layout/LinedList"/>
    <dgm:cxn modelId="{BF6D35C7-6870-4A7E-A552-B6126DD798B8}" type="presParOf" srcId="{57A6CA50-C469-4925-ADE9-900F18E3E8E8}" destId="{4851ABE1-6A97-484A-BE6D-BD1454169D2C}" srcOrd="0" destOrd="0" presId="urn:microsoft.com/office/officeart/2008/layout/LinedList"/>
    <dgm:cxn modelId="{B33319FC-13A0-4A69-99A3-444B4A448BEC}" type="presParOf" srcId="{57A6CA50-C469-4925-ADE9-900F18E3E8E8}" destId="{8C9A30B7-29BA-4E90-9ECF-587DBEEFC663}" srcOrd="1" destOrd="0" presId="urn:microsoft.com/office/officeart/2008/layout/LinedList"/>
    <dgm:cxn modelId="{0C2676CD-509C-416E-BE27-5DA88495F606}" type="presParOf" srcId="{8C9A30B7-29BA-4E90-9ECF-587DBEEFC663}" destId="{92D60030-DE2E-4E10-BE9D-64B763D536B8}" srcOrd="0" destOrd="0" presId="urn:microsoft.com/office/officeart/2008/layout/LinedList"/>
    <dgm:cxn modelId="{CC93EC0F-716C-496A-86F5-F156CA0AF099}" type="presParOf" srcId="{8C9A30B7-29BA-4E90-9ECF-587DBEEFC663}" destId="{65BB05F5-A302-4CC7-97E3-2C22203CD5D6}" srcOrd="1" destOrd="0" presId="urn:microsoft.com/office/officeart/2008/layout/LinedList"/>
    <dgm:cxn modelId="{9A762B9E-39AB-4DF1-9E96-E5FAD1F3A266}" type="presParOf" srcId="{65BB05F5-A302-4CC7-97E3-2C22203CD5D6}" destId="{80FB93A9-2FB0-4BCA-AE08-3F579141B43B}" srcOrd="0" destOrd="0" presId="urn:microsoft.com/office/officeart/2008/layout/LinedList"/>
    <dgm:cxn modelId="{88160CE2-732E-4BC4-972F-1A4C53B4211B}" type="presParOf" srcId="{65BB05F5-A302-4CC7-97E3-2C22203CD5D6}" destId="{9B389140-05F0-468B-9467-FAADA5793C11}" srcOrd="1" destOrd="0" presId="urn:microsoft.com/office/officeart/2008/layout/LinedList"/>
    <dgm:cxn modelId="{564A51BA-6B88-4A8B-8A01-A2133A7B82FF}" type="presParOf" srcId="{65BB05F5-A302-4CC7-97E3-2C22203CD5D6}" destId="{C6DE6271-E9B8-4BCB-98B4-87C8D3D9B1BD}" srcOrd="2" destOrd="0" presId="urn:microsoft.com/office/officeart/2008/layout/LinedList"/>
    <dgm:cxn modelId="{1C5DB6A7-B029-4904-9F17-0E6BB3FE6885}" type="presParOf" srcId="{8C9A30B7-29BA-4E90-9ECF-587DBEEFC663}" destId="{9AA4B407-4539-42F8-B524-7DEC20BE1089}" srcOrd="2" destOrd="0" presId="urn:microsoft.com/office/officeart/2008/layout/LinedList"/>
    <dgm:cxn modelId="{85293B65-5F88-4903-B8A5-1FC1DC5EDB24}" type="presParOf" srcId="{8C9A30B7-29BA-4E90-9ECF-587DBEEFC663}" destId="{6F3DD3F5-E5D1-4504-8120-0725079EDC75}" srcOrd="3" destOrd="0" presId="urn:microsoft.com/office/officeart/2008/layout/LinedList"/>
    <dgm:cxn modelId="{DB9D5C7B-8CD2-4D7A-B366-31971A52BE71}" type="presParOf" srcId="{8C9A30B7-29BA-4E90-9ECF-587DBEEFC663}" destId="{AE029231-FA57-4935-9469-736AF7E8E0A2}" srcOrd="4" destOrd="0" presId="urn:microsoft.com/office/officeart/2008/layout/LinedList"/>
    <dgm:cxn modelId="{4C798FF1-80B2-42C8-B849-0D5E565A44A9}" type="presParOf" srcId="{AE029231-FA57-4935-9469-736AF7E8E0A2}" destId="{4AF93722-594A-4C0B-B581-6CF04821347C}" srcOrd="0" destOrd="0" presId="urn:microsoft.com/office/officeart/2008/layout/LinedList"/>
    <dgm:cxn modelId="{BADB041D-C096-4EE9-BCB8-E66D22B1E124}" type="presParOf" srcId="{AE029231-FA57-4935-9469-736AF7E8E0A2}" destId="{CF2EEFE7-8845-49C9-9745-28EE233634EA}" srcOrd="1" destOrd="0" presId="urn:microsoft.com/office/officeart/2008/layout/LinedList"/>
    <dgm:cxn modelId="{D290A444-9968-4210-BE2A-BF8848376562}" type="presParOf" srcId="{AE029231-FA57-4935-9469-736AF7E8E0A2}" destId="{50CCCAEA-D768-4100-9001-4FA4909A7FC5}" srcOrd="2" destOrd="0" presId="urn:microsoft.com/office/officeart/2008/layout/LinedList"/>
    <dgm:cxn modelId="{B814FBA8-3C17-4216-AF7D-5050DD3A0962}" type="presParOf" srcId="{8C9A30B7-29BA-4E90-9ECF-587DBEEFC663}" destId="{017D6FFC-D493-461E-81A4-AF27CFA6C763}" srcOrd="5" destOrd="0" presId="urn:microsoft.com/office/officeart/2008/layout/LinedList"/>
    <dgm:cxn modelId="{DB009A82-6EBC-42F3-AE62-CCDD973CC836}" type="presParOf" srcId="{8C9A30B7-29BA-4E90-9ECF-587DBEEFC663}" destId="{E6B5D2E2-7C72-4331-856B-4502F1B07425}" srcOrd="6" destOrd="0" presId="urn:microsoft.com/office/officeart/2008/layout/LinedList"/>
    <dgm:cxn modelId="{34A1F94A-75B6-4B85-AB80-8EF48143AAEE}" type="presParOf" srcId="{8C9A30B7-29BA-4E90-9ECF-587DBEEFC663}" destId="{7B666761-4E3D-419B-8844-B5193E1FE6B6}" srcOrd="7" destOrd="0" presId="urn:microsoft.com/office/officeart/2008/layout/LinedList"/>
    <dgm:cxn modelId="{37CCC4D6-A897-405F-9EEC-09DBEE75E35B}" type="presParOf" srcId="{7B666761-4E3D-419B-8844-B5193E1FE6B6}" destId="{4292CFE0-FBF4-4C03-86CC-E67875EEE1D9}" srcOrd="0" destOrd="0" presId="urn:microsoft.com/office/officeart/2008/layout/LinedList"/>
    <dgm:cxn modelId="{F2BC0194-5E33-4F71-B8F6-16AAFA04E48D}" type="presParOf" srcId="{7B666761-4E3D-419B-8844-B5193E1FE6B6}" destId="{19292E58-F78E-4082-8932-5F4BC07227EF}" srcOrd="1" destOrd="0" presId="urn:microsoft.com/office/officeart/2008/layout/LinedList"/>
    <dgm:cxn modelId="{6A594A69-E659-4DE4-A1B9-DF6D5A07A6D4}" type="presParOf" srcId="{7B666761-4E3D-419B-8844-B5193E1FE6B6}" destId="{C6E58CBB-A408-4488-8F22-87D0762625C5}" srcOrd="2" destOrd="0" presId="urn:microsoft.com/office/officeart/2008/layout/LinedList"/>
    <dgm:cxn modelId="{E613024F-E39A-47A4-B2C7-2F29165DBAF5}" type="presParOf" srcId="{8C9A30B7-29BA-4E90-9ECF-587DBEEFC663}" destId="{660CCF91-8F11-48B2-9E75-F053239E41A4}" srcOrd="8" destOrd="0" presId="urn:microsoft.com/office/officeart/2008/layout/LinedList"/>
    <dgm:cxn modelId="{E87B8E3A-9292-4615-A6E9-D80BA12F9D2D}" type="presParOf" srcId="{8C9A30B7-29BA-4E90-9ECF-587DBEEFC663}" destId="{A0E8CEBF-F80D-46E5-AB74-4087B5931F1E}" srcOrd="9" destOrd="0" presId="urn:microsoft.com/office/officeart/2008/layout/LinedList"/>
    <dgm:cxn modelId="{F7C03793-77A4-4FE1-9179-9874E4FC1DF6}" type="presParOf" srcId="{8C9A30B7-29BA-4E90-9ECF-587DBEEFC663}" destId="{E2A1BDAD-1A29-4B73-8184-8C003134BE4A}" srcOrd="10" destOrd="0" presId="urn:microsoft.com/office/officeart/2008/layout/LinedList"/>
    <dgm:cxn modelId="{F35242E5-B191-4865-A7FF-A4BC6504FD4D}" type="presParOf" srcId="{E2A1BDAD-1A29-4B73-8184-8C003134BE4A}" destId="{65BBC77F-8218-4E06-9B16-5A787FB0C7B5}" srcOrd="0" destOrd="0" presId="urn:microsoft.com/office/officeart/2008/layout/LinedList"/>
    <dgm:cxn modelId="{3A3C685B-1FB9-4B62-9DAC-88DCBF61DDBD}" type="presParOf" srcId="{E2A1BDAD-1A29-4B73-8184-8C003134BE4A}" destId="{8D5B6906-A2BD-4FBD-995A-5C734989A502}" srcOrd="1" destOrd="0" presId="urn:microsoft.com/office/officeart/2008/layout/LinedList"/>
    <dgm:cxn modelId="{BCBF5F19-87A2-4241-B38F-A1ACD21F3CA0}" type="presParOf" srcId="{E2A1BDAD-1A29-4B73-8184-8C003134BE4A}" destId="{84DA538E-CD63-4FBD-A5FC-28A42D56E7E0}" srcOrd="2" destOrd="0" presId="urn:microsoft.com/office/officeart/2008/layout/LinedList"/>
    <dgm:cxn modelId="{AB5A12E0-7AD9-437F-B3A6-E523FB63188E}" type="presParOf" srcId="{8C9A30B7-29BA-4E90-9ECF-587DBEEFC663}" destId="{D46E2ABF-4CA3-4B62-AB27-C506CA5921F4}" srcOrd="11" destOrd="0" presId="urn:microsoft.com/office/officeart/2008/layout/LinedList"/>
    <dgm:cxn modelId="{26AA61EC-BBB1-4605-B803-94C00AB8F814}" type="presParOf" srcId="{8C9A30B7-29BA-4E90-9ECF-587DBEEFC663}" destId="{06244B2C-20F0-485E-BDFD-141C9B8D3694}" srcOrd="12" destOrd="0" presId="urn:microsoft.com/office/officeart/2008/layout/LinedList"/>
    <dgm:cxn modelId="{654F7911-0B27-4C31-8642-1591C6E00D49}" type="presParOf" srcId="{8C9A30B7-29BA-4E90-9ECF-587DBEEFC663}" destId="{562E20F7-10F8-4FA7-97BC-8EF5E539142B}" srcOrd="13" destOrd="0" presId="urn:microsoft.com/office/officeart/2008/layout/LinedList"/>
    <dgm:cxn modelId="{0772D28E-2379-4B51-968A-E3A213CE6E07}" type="presParOf" srcId="{562E20F7-10F8-4FA7-97BC-8EF5E539142B}" destId="{6F7DBD20-81B5-4DC7-B790-E92868299094}" srcOrd="0" destOrd="0" presId="urn:microsoft.com/office/officeart/2008/layout/LinedList"/>
    <dgm:cxn modelId="{B1DFB725-FFCC-42AD-9B29-4D90983B4D23}" type="presParOf" srcId="{562E20F7-10F8-4FA7-97BC-8EF5E539142B}" destId="{F0D61399-9B1C-4288-8EF8-4F1E42BDAC3E}" srcOrd="1" destOrd="0" presId="urn:microsoft.com/office/officeart/2008/layout/LinedList"/>
    <dgm:cxn modelId="{E5DCA773-CF1D-4B15-BB94-276140EE839B}" type="presParOf" srcId="{562E20F7-10F8-4FA7-97BC-8EF5E539142B}" destId="{50C773C6-AD1C-44B5-A7D6-34D324A2605F}" srcOrd="2" destOrd="0" presId="urn:microsoft.com/office/officeart/2008/layout/LinedList"/>
    <dgm:cxn modelId="{C9B57DF3-2B9A-4479-ABA5-96F4E046C323}" type="presParOf" srcId="{8C9A30B7-29BA-4E90-9ECF-587DBEEFC663}" destId="{613E5EE4-2870-430C-84C8-9F3B9A991ADF}" srcOrd="14" destOrd="0" presId="urn:microsoft.com/office/officeart/2008/layout/LinedList"/>
    <dgm:cxn modelId="{69507DCB-01C9-4280-9A24-5A248B20127F}" type="presParOf" srcId="{8C9A30B7-29BA-4E90-9ECF-587DBEEFC663}" destId="{C750E339-B3FE-4F2E-A5D6-6E55C4621B18}" srcOrd="15" destOrd="0" presId="urn:microsoft.com/office/officeart/2008/layout/LinedList"/>
    <dgm:cxn modelId="{0C801794-B60C-4913-8341-5CEE55EDAA28}" type="presParOf" srcId="{8C9A30B7-29BA-4E90-9ECF-587DBEEFC663}" destId="{D0DD6C06-CB5E-4654-B274-36A715A3F5D3}" srcOrd="16" destOrd="0" presId="urn:microsoft.com/office/officeart/2008/layout/LinedList"/>
    <dgm:cxn modelId="{2442A1B3-BB7E-4303-B7F1-C506E3EE2DF1}" type="presParOf" srcId="{D0DD6C06-CB5E-4654-B274-36A715A3F5D3}" destId="{35F3F6E2-EF0D-40CE-9E2C-ED4095E5B56A}" srcOrd="0" destOrd="0" presId="urn:microsoft.com/office/officeart/2008/layout/LinedList"/>
    <dgm:cxn modelId="{C27B2BD6-D4DB-49A8-B0D4-1E1C9429F481}" type="presParOf" srcId="{D0DD6C06-CB5E-4654-B274-36A715A3F5D3}" destId="{426DDE4D-7AE5-4CE9-B564-31713DCE02F3}" srcOrd="1" destOrd="0" presId="urn:microsoft.com/office/officeart/2008/layout/LinedList"/>
    <dgm:cxn modelId="{C74A9D7D-AA1F-4558-BB57-9C6E2A9DF23F}" type="presParOf" srcId="{D0DD6C06-CB5E-4654-B274-36A715A3F5D3}" destId="{6C006068-5478-4555-A719-2EAE31A54A45}" srcOrd="2" destOrd="0" presId="urn:microsoft.com/office/officeart/2008/layout/LinedList"/>
    <dgm:cxn modelId="{16D8A406-C3C4-4503-9E63-6E9CDBA3A483}" type="presParOf" srcId="{8C9A30B7-29BA-4E90-9ECF-587DBEEFC663}" destId="{759DAB66-C68C-4E33-A1A2-37B59CEF7770}" srcOrd="17" destOrd="0" presId="urn:microsoft.com/office/officeart/2008/layout/LinedList"/>
    <dgm:cxn modelId="{707FF8CE-AA81-4A0C-8347-0C8A31D35316}" type="presParOf" srcId="{8C9A30B7-29BA-4E90-9ECF-587DBEEFC663}" destId="{DB197BF0-B968-41A3-B5F1-7AE23FC35D5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0E2B98-76CA-4401-BFA6-0AC946560F89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36599E6-1157-46A6-A758-965BFD0CDE1C}">
      <dgm:prSet phldrT="[文本]" custT="1"/>
      <dgm:spPr/>
      <dgm:t>
        <a:bodyPr/>
        <a:lstStyle/>
        <a:p>
          <a:r>
            <a:rPr lang="en-US" altLang="zh-CN" sz="4400" dirty="0" smtClean="0"/>
            <a:t>Google</a:t>
          </a:r>
          <a:endParaRPr lang="zh-CN" altLang="en-US" sz="4400" dirty="0"/>
        </a:p>
      </dgm:t>
    </dgm:pt>
    <dgm:pt modelId="{47084E80-3167-469B-B55F-2988E108CEB3}" type="parTrans" cxnId="{6B7CE003-E57C-4ADF-AC9B-429BA8714282}">
      <dgm:prSet/>
      <dgm:spPr/>
      <dgm:t>
        <a:bodyPr/>
        <a:lstStyle/>
        <a:p>
          <a:endParaRPr lang="zh-CN" altLang="en-US"/>
        </a:p>
      </dgm:t>
    </dgm:pt>
    <dgm:pt modelId="{913073DB-12A4-4755-B4E2-5CD07CF9EAC3}" type="sibTrans" cxnId="{6B7CE003-E57C-4ADF-AC9B-429BA8714282}">
      <dgm:prSet/>
      <dgm:spPr/>
      <dgm:t>
        <a:bodyPr/>
        <a:lstStyle/>
        <a:p>
          <a:endParaRPr lang="zh-CN" altLang="en-US"/>
        </a:p>
      </dgm:t>
    </dgm:pt>
    <dgm:pt modelId="{C444C897-ED62-4335-8FE5-807E141E12AF}">
      <dgm:prSet phldrT="[文本]"/>
      <dgm:spPr/>
      <dgm:t>
        <a:bodyPr/>
        <a:lstStyle/>
        <a:p>
          <a:r>
            <a:rPr lang="en-US" altLang="zh-CN" dirty="0" smtClean="0"/>
            <a:t>MapReduce</a:t>
          </a:r>
          <a:endParaRPr lang="zh-CN" altLang="en-US" dirty="0"/>
        </a:p>
      </dgm:t>
    </dgm:pt>
    <dgm:pt modelId="{32755162-E590-47B3-BBE3-7889D9B78A9E}" type="parTrans" cxnId="{D817AC38-13AA-4FD9-B344-2AB95A6D78C6}">
      <dgm:prSet/>
      <dgm:spPr/>
      <dgm:t>
        <a:bodyPr/>
        <a:lstStyle/>
        <a:p>
          <a:endParaRPr lang="zh-CN" altLang="en-US"/>
        </a:p>
      </dgm:t>
    </dgm:pt>
    <dgm:pt modelId="{86FA3CF9-D726-4906-BB59-6A6CB8C07DA2}" type="sibTrans" cxnId="{D817AC38-13AA-4FD9-B344-2AB95A6D78C6}">
      <dgm:prSet/>
      <dgm:spPr/>
      <dgm:t>
        <a:bodyPr/>
        <a:lstStyle/>
        <a:p>
          <a:endParaRPr lang="zh-CN" altLang="en-US"/>
        </a:p>
      </dgm:t>
    </dgm:pt>
    <dgm:pt modelId="{AE61BEBC-1499-477E-9E22-089C36A07CA9}">
      <dgm:prSet phldrT="[文本]"/>
      <dgm:spPr/>
      <dgm:t>
        <a:bodyPr/>
        <a:lstStyle/>
        <a:p>
          <a:r>
            <a:rPr lang="en-US" altLang="zh-CN" dirty="0" smtClean="0"/>
            <a:t>Pregel</a:t>
          </a:r>
          <a:endParaRPr lang="zh-CN" altLang="en-US" dirty="0"/>
        </a:p>
      </dgm:t>
    </dgm:pt>
    <dgm:pt modelId="{4648A850-DF28-44D3-8895-F500BAF0BF0C}" type="parTrans" cxnId="{507C59E0-FA74-42FD-B424-56821993F9D3}">
      <dgm:prSet/>
      <dgm:spPr/>
      <dgm:t>
        <a:bodyPr/>
        <a:lstStyle/>
        <a:p>
          <a:endParaRPr lang="zh-CN" altLang="en-US"/>
        </a:p>
      </dgm:t>
    </dgm:pt>
    <dgm:pt modelId="{943E69B0-09F6-4C2D-A540-64739A27A593}" type="sibTrans" cxnId="{507C59E0-FA74-42FD-B424-56821993F9D3}">
      <dgm:prSet/>
      <dgm:spPr/>
      <dgm:t>
        <a:bodyPr/>
        <a:lstStyle/>
        <a:p>
          <a:endParaRPr lang="zh-CN" altLang="en-US"/>
        </a:p>
      </dgm:t>
    </dgm:pt>
    <dgm:pt modelId="{D04CDB7F-AE4D-49D6-A98C-3A9704EA4EE6}">
      <dgm:prSet phldrT="[文本]"/>
      <dgm:spPr/>
      <dgm:t>
        <a:bodyPr/>
        <a:lstStyle/>
        <a:p>
          <a:r>
            <a:rPr lang="en-US" altLang="zh-CN" dirty="0" smtClean="0"/>
            <a:t>Apache</a:t>
          </a:r>
          <a:endParaRPr lang="zh-CN" altLang="en-US" dirty="0"/>
        </a:p>
      </dgm:t>
    </dgm:pt>
    <dgm:pt modelId="{D135C2BC-0F8B-4EF4-B355-FC2F5F2C6DA5}" type="parTrans" cxnId="{9CF06779-C2D4-4976-912B-B0906A6AB167}">
      <dgm:prSet/>
      <dgm:spPr/>
      <dgm:t>
        <a:bodyPr/>
        <a:lstStyle/>
        <a:p>
          <a:endParaRPr lang="zh-CN" altLang="en-US"/>
        </a:p>
      </dgm:t>
    </dgm:pt>
    <dgm:pt modelId="{99234CE2-3B7E-4B7D-8268-3F3CA900A78D}" type="sibTrans" cxnId="{9CF06779-C2D4-4976-912B-B0906A6AB167}">
      <dgm:prSet/>
      <dgm:spPr/>
      <dgm:t>
        <a:bodyPr/>
        <a:lstStyle/>
        <a:p>
          <a:endParaRPr lang="zh-CN" altLang="en-US"/>
        </a:p>
      </dgm:t>
    </dgm:pt>
    <dgm:pt modelId="{37A8A9AA-A8F6-4A09-A944-D7982B2CD9CC}">
      <dgm:prSet phldrT="[文本]"/>
      <dgm:spPr/>
      <dgm:t>
        <a:bodyPr/>
        <a:lstStyle/>
        <a:p>
          <a:r>
            <a:rPr lang="en-US" altLang="zh-CN" dirty="0" smtClean="0"/>
            <a:t>Giraph</a:t>
          </a:r>
          <a:endParaRPr lang="zh-CN" altLang="en-US" dirty="0"/>
        </a:p>
      </dgm:t>
    </dgm:pt>
    <dgm:pt modelId="{599183BA-11DC-4593-93E3-D1BCB8DEFAF6}" type="parTrans" cxnId="{93B4165D-7D45-4D75-94A3-6E63195806D1}">
      <dgm:prSet/>
      <dgm:spPr/>
      <dgm:t>
        <a:bodyPr/>
        <a:lstStyle/>
        <a:p>
          <a:endParaRPr lang="zh-CN" altLang="en-US"/>
        </a:p>
      </dgm:t>
    </dgm:pt>
    <dgm:pt modelId="{1D87EA7E-2A8B-4D0F-B935-F61B94D09676}" type="sibTrans" cxnId="{93B4165D-7D45-4D75-94A3-6E63195806D1}">
      <dgm:prSet/>
      <dgm:spPr/>
      <dgm:t>
        <a:bodyPr/>
        <a:lstStyle/>
        <a:p>
          <a:endParaRPr lang="zh-CN" altLang="en-US"/>
        </a:p>
      </dgm:t>
    </dgm:pt>
    <dgm:pt modelId="{3B468BB2-F9CB-44D7-8993-DC3C8976D8AD}">
      <dgm:prSet phldrT="[文本]"/>
      <dgm:spPr/>
      <dgm:t>
        <a:bodyPr/>
        <a:lstStyle/>
        <a:p>
          <a:r>
            <a:rPr lang="en-US" altLang="zh-CN" dirty="0" smtClean="0"/>
            <a:t>GraphX</a:t>
          </a:r>
          <a:endParaRPr lang="zh-CN" altLang="en-US" dirty="0"/>
        </a:p>
      </dgm:t>
    </dgm:pt>
    <dgm:pt modelId="{BB6C980C-9DA5-405B-81A5-43A291864A95}" type="parTrans" cxnId="{2B71CC72-A301-44AE-815D-B6E740449586}">
      <dgm:prSet/>
      <dgm:spPr/>
      <dgm:t>
        <a:bodyPr/>
        <a:lstStyle/>
        <a:p>
          <a:endParaRPr lang="zh-CN" altLang="en-US"/>
        </a:p>
      </dgm:t>
    </dgm:pt>
    <dgm:pt modelId="{7C945B6E-1D14-47A2-ABB9-DE3E8052C05B}" type="sibTrans" cxnId="{2B71CC72-A301-44AE-815D-B6E740449586}">
      <dgm:prSet/>
      <dgm:spPr/>
      <dgm:t>
        <a:bodyPr/>
        <a:lstStyle/>
        <a:p>
          <a:endParaRPr lang="zh-CN" altLang="en-US"/>
        </a:p>
      </dgm:t>
    </dgm:pt>
    <dgm:pt modelId="{B6AD12BE-FC9E-4986-BA38-10414CF89081}">
      <dgm:prSet phldrT="[文本]"/>
      <dgm:spPr/>
      <dgm:t>
        <a:bodyPr/>
        <a:lstStyle/>
        <a:p>
          <a:r>
            <a:rPr lang="en-US" altLang="zh-CN" dirty="0" smtClean="0"/>
            <a:t>Lab</a:t>
          </a:r>
          <a:endParaRPr lang="zh-CN" altLang="en-US" dirty="0"/>
        </a:p>
      </dgm:t>
    </dgm:pt>
    <dgm:pt modelId="{5CA25A05-0DF2-4D1F-A64E-5FDBCF275495}" type="parTrans" cxnId="{C644B8E7-48C4-4FF5-871F-3EC9142556BC}">
      <dgm:prSet/>
      <dgm:spPr/>
      <dgm:t>
        <a:bodyPr/>
        <a:lstStyle/>
        <a:p>
          <a:endParaRPr lang="zh-CN" altLang="en-US"/>
        </a:p>
      </dgm:t>
    </dgm:pt>
    <dgm:pt modelId="{5B85E611-D7D5-4C12-BE45-9DFFD8AEB0B8}" type="sibTrans" cxnId="{C644B8E7-48C4-4FF5-871F-3EC9142556BC}">
      <dgm:prSet/>
      <dgm:spPr/>
      <dgm:t>
        <a:bodyPr/>
        <a:lstStyle/>
        <a:p>
          <a:endParaRPr lang="zh-CN" altLang="en-US"/>
        </a:p>
      </dgm:t>
    </dgm:pt>
    <dgm:pt modelId="{824A4AF8-9BEA-4AA4-B8B7-27FE3003B209}">
      <dgm:prSet phldrT="[文本]"/>
      <dgm:spPr/>
      <dgm:t>
        <a:bodyPr/>
        <a:lstStyle/>
        <a:p>
          <a:r>
            <a:rPr lang="en-US" altLang="zh-CN" dirty="0" smtClean="0"/>
            <a:t>GraphChi</a:t>
          </a:r>
          <a:endParaRPr lang="zh-CN" altLang="en-US" dirty="0"/>
        </a:p>
      </dgm:t>
    </dgm:pt>
    <dgm:pt modelId="{6B98E749-4F5D-4739-B2AD-9267F582C42F}" type="parTrans" cxnId="{B7ED86B1-BC3E-4EAF-A9F2-61CA3B259BEF}">
      <dgm:prSet/>
      <dgm:spPr/>
      <dgm:t>
        <a:bodyPr/>
        <a:lstStyle/>
        <a:p>
          <a:endParaRPr lang="zh-CN" altLang="en-US"/>
        </a:p>
      </dgm:t>
    </dgm:pt>
    <dgm:pt modelId="{636681A6-7E4B-455D-9846-E193ADF0B252}" type="sibTrans" cxnId="{B7ED86B1-BC3E-4EAF-A9F2-61CA3B259BEF}">
      <dgm:prSet/>
      <dgm:spPr/>
      <dgm:t>
        <a:bodyPr/>
        <a:lstStyle/>
        <a:p>
          <a:endParaRPr lang="zh-CN" altLang="en-US"/>
        </a:p>
      </dgm:t>
    </dgm:pt>
    <dgm:pt modelId="{DA6D7F75-F1FF-47D6-8D93-0101DDE6EB32}">
      <dgm:prSet phldrT="[文本]"/>
      <dgm:spPr/>
      <dgm:t>
        <a:bodyPr/>
        <a:lstStyle/>
        <a:p>
          <a:r>
            <a:rPr lang="en-US" altLang="zh-CN" dirty="0" smtClean="0"/>
            <a:t>PowerGraph</a:t>
          </a:r>
          <a:endParaRPr lang="zh-CN" altLang="en-US" dirty="0"/>
        </a:p>
      </dgm:t>
    </dgm:pt>
    <dgm:pt modelId="{826D5E02-76AE-407B-9841-B1A91AF971F6}" type="parTrans" cxnId="{6C44CF12-DD14-45BA-950F-672DDC9D9DD1}">
      <dgm:prSet/>
      <dgm:spPr/>
      <dgm:t>
        <a:bodyPr/>
        <a:lstStyle/>
        <a:p>
          <a:endParaRPr lang="zh-CN" altLang="en-US"/>
        </a:p>
      </dgm:t>
    </dgm:pt>
    <dgm:pt modelId="{989DFDDE-821D-44F5-94A2-C2102D7398A4}" type="sibTrans" cxnId="{6C44CF12-DD14-45BA-950F-672DDC9D9DD1}">
      <dgm:prSet/>
      <dgm:spPr/>
      <dgm:t>
        <a:bodyPr/>
        <a:lstStyle/>
        <a:p>
          <a:endParaRPr lang="zh-CN" altLang="en-US"/>
        </a:p>
      </dgm:t>
    </dgm:pt>
    <dgm:pt modelId="{2343577A-55A9-40DE-98C4-2BC9E1A3F22B}">
      <dgm:prSet phldrT="[文本]"/>
      <dgm:spPr/>
      <dgm:t>
        <a:bodyPr/>
        <a:lstStyle/>
        <a:p>
          <a:r>
            <a:rPr lang="en-US" altLang="zh-CN" dirty="0" smtClean="0"/>
            <a:t>Gram</a:t>
          </a:r>
          <a:endParaRPr lang="zh-CN" altLang="en-US" dirty="0"/>
        </a:p>
      </dgm:t>
    </dgm:pt>
    <dgm:pt modelId="{156F3B14-BFC2-4FB6-9CEC-5FDC6C53F940}" type="parTrans" cxnId="{479DDF64-02DF-4149-9C01-A4C9B177BA06}">
      <dgm:prSet/>
      <dgm:spPr/>
      <dgm:t>
        <a:bodyPr/>
        <a:lstStyle/>
        <a:p>
          <a:endParaRPr lang="zh-CN" altLang="en-US"/>
        </a:p>
      </dgm:t>
    </dgm:pt>
    <dgm:pt modelId="{60BFC5A6-D998-484D-8AAC-4FEB0445D4FB}" type="sibTrans" cxnId="{479DDF64-02DF-4149-9C01-A4C9B177BA06}">
      <dgm:prSet/>
      <dgm:spPr/>
      <dgm:t>
        <a:bodyPr/>
        <a:lstStyle/>
        <a:p>
          <a:endParaRPr lang="zh-CN" altLang="en-US"/>
        </a:p>
      </dgm:t>
    </dgm:pt>
    <dgm:pt modelId="{80550986-B9D8-4B4F-8A9D-445B0A0F03B7}" type="pres">
      <dgm:prSet presAssocID="{9F0E2B98-76CA-4401-BFA6-0AC946560F8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BBFD67-A0A4-4B9F-AFD8-604C04CAA77F}" type="pres">
      <dgm:prSet presAssocID="{436599E6-1157-46A6-A758-965BFD0CDE1C}" presName="compNode" presStyleCnt="0"/>
      <dgm:spPr/>
      <dgm:t>
        <a:bodyPr/>
        <a:lstStyle/>
        <a:p>
          <a:endParaRPr lang="zh-CN" altLang="en-US"/>
        </a:p>
      </dgm:t>
    </dgm:pt>
    <dgm:pt modelId="{5E224F06-2363-4F57-81F3-4B377DD26D09}" type="pres">
      <dgm:prSet presAssocID="{436599E6-1157-46A6-A758-965BFD0CDE1C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2C10ABDA-9420-4F10-A839-92DCCE0B659F}" type="pres">
      <dgm:prSet presAssocID="{436599E6-1157-46A6-A758-965BFD0CDE1C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4659C4E2-C745-4908-8A16-9AD20892710C}" type="pres">
      <dgm:prSet presAssocID="{436599E6-1157-46A6-A758-965BFD0CDE1C}" presName="compChildNode" presStyleCnt="0"/>
      <dgm:spPr/>
      <dgm:t>
        <a:bodyPr/>
        <a:lstStyle/>
        <a:p>
          <a:endParaRPr lang="zh-CN" altLang="en-US"/>
        </a:p>
      </dgm:t>
    </dgm:pt>
    <dgm:pt modelId="{034F2822-2CE4-460D-9052-9CD89A6B1D47}" type="pres">
      <dgm:prSet presAssocID="{436599E6-1157-46A6-A758-965BFD0CDE1C}" presName="theInnerList" presStyleCnt="0"/>
      <dgm:spPr/>
      <dgm:t>
        <a:bodyPr/>
        <a:lstStyle/>
        <a:p>
          <a:endParaRPr lang="zh-CN" altLang="en-US"/>
        </a:p>
      </dgm:t>
    </dgm:pt>
    <dgm:pt modelId="{27007901-2794-44C5-80ED-2DEE214867FA}" type="pres">
      <dgm:prSet presAssocID="{C444C897-ED62-4335-8FE5-807E141E12AF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2C520C-8EA2-4D43-B34A-593549C5C2F6}" type="pres">
      <dgm:prSet presAssocID="{C444C897-ED62-4335-8FE5-807E141E12AF}" presName="aSpace2" presStyleCnt="0"/>
      <dgm:spPr/>
      <dgm:t>
        <a:bodyPr/>
        <a:lstStyle/>
        <a:p>
          <a:endParaRPr lang="zh-CN" altLang="en-US"/>
        </a:p>
      </dgm:t>
    </dgm:pt>
    <dgm:pt modelId="{8649AF53-53CD-4229-A292-B82F0E643A6A}" type="pres">
      <dgm:prSet presAssocID="{AE61BEBC-1499-477E-9E22-089C36A07CA9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5589B-6FBE-4B25-A590-642335B9FB5B}" type="pres">
      <dgm:prSet presAssocID="{436599E6-1157-46A6-A758-965BFD0CDE1C}" presName="aSpace" presStyleCnt="0"/>
      <dgm:spPr/>
      <dgm:t>
        <a:bodyPr/>
        <a:lstStyle/>
        <a:p>
          <a:endParaRPr lang="zh-CN" altLang="en-US"/>
        </a:p>
      </dgm:t>
    </dgm:pt>
    <dgm:pt modelId="{E705F598-3973-4397-A7B0-499EEE9DE7EF}" type="pres">
      <dgm:prSet presAssocID="{D04CDB7F-AE4D-49D6-A98C-3A9704EA4EE6}" presName="compNode" presStyleCnt="0"/>
      <dgm:spPr/>
      <dgm:t>
        <a:bodyPr/>
        <a:lstStyle/>
        <a:p>
          <a:endParaRPr lang="zh-CN" altLang="en-US"/>
        </a:p>
      </dgm:t>
    </dgm:pt>
    <dgm:pt modelId="{E37EF1AE-DBF6-42C1-9856-EA700E01B15F}" type="pres">
      <dgm:prSet presAssocID="{D04CDB7F-AE4D-49D6-A98C-3A9704EA4EE6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28357162-4583-4D44-9D04-26C0F04FC40B}" type="pres">
      <dgm:prSet presAssocID="{D04CDB7F-AE4D-49D6-A98C-3A9704EA4EE6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C0418E1E-64CE-4609-A7FE-8EC5A1E12B6D}" type="pres">
      <dgm:prSet presAssocID="{D04CDB7F-AE4D-49D6-A98C-3A9704EA4EE6}" presName="compChildNode" presStyleCnt="0"/>
      <dgm:spPr/>
      <dgm:t>
        <a:bodyPr/>
        <a:lstStyle/>
        <a:p>
          <a:endParaRPr lang="zh-CN" altLang="en-US"/>
        </a:p>
      </dgm:t>
    </dgm:pt>
    <dgm:pt modelId="{6F592C6B-213A-4C48-B93A-2D6CBD6D30C9}" type="pres">
      <dgm:prSet presAssocID="{D04CDB7F-AE4D-49D6-A98C-3A9704EA4EE6}" presName="theInnerList" presStyleCnt="0"/>
      <dgm:spPr/>
      <dgm:t>
        <a:bodyPr/>
        <a:lstStyle/>
        <a:p>
          <a:endParaRPr lang="zh-CN" altLang="en-US"/>
        </a:p>
      </dgm:t>
    </dgm:pt>
    <dgm:pt modelId="{5E48823B-1194-42E6-9877-1F795E10FE29}" type="pres">
      <dgm:prSet presAssocID="{37A8A9AA-A8F6-4A09-A944-D7982B2CD9CC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B2FFEE-6C2A-4C96-86F9-9C272D4F676E}" type="pres">
      <dgm:prSet presAssocID="{37A8A9AA-A8F6-4A09-A944-D7982B2CD9CC}" presName="aSpace2" presStyleCnt="0"/>
      <dgm:spPr/>
      <dgm:t>
        <a:bodyPr/>
        <a:lstStyle/>
        <a:p>
          <a:endParaRPr lang="zh-CN" altLang="en-US"/>
        </a:p>
      </dgm:t>
    </dgm:pt>
    <dgm:pt modelId="{6DD03607-C9EA-4ACF-AA2B-37853333B6E5}" type="pres">
      <dgm:prSet presAssocID="{3B468BB2-F9CB-44D7-8993-DC3C8976D8AD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21A8EB-B38D-4A58-8CC3-9D62963F2CB3}" type="pres">
      <dgm:prSet presAssocID="{D04CDB7F-AE4D-49D6-A98C-3A9704EA4EE6}" presName="aSpace" presStyleCnt="0"/>
      <dgm:spPr/>
      <dgm:t>
        <a:bodyPr/>
        <a:lstStyle/>
        <a:p>
          <a:endParaRPr lang="zh-CN" altLang="en-US"/>
        </a:p>
      </dgm:t>
    </dgm:pt>
    <dgm:pt modelId="{7C40212F-154D-4221-958C-3A2FCE213A74}" type="pres">
      <dgm:prSet presAssocID="{B6AD12BE-FC9E-4986-BA38-10414CF89081}" presName="compNode" presStyleCnt="0"/>
      <dgm:spPr/>
      <dgm:t>
        <a:bodyPr/>
        <a:lstStyle/>
        <a:p>
          <a:endParaRPr lang="zh-CN" altLang="en-US"/>
        </a:p>
      </dgm:t>
    </dgm:pt>
    <dgm:pt modelId="{1BD34616-7C9E-4D75-9829-2E7F9D236617}" type="pres">
      <dgm:prSet presAssocID="{B6AD12BE-FC9E-4986-BA38-10414CF89081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793159A5-696E-4FB7-A40B-8EDF35859E4F}" type="pres">
      <dgm:prSet presAssocID="{B6AD12BE-FC9E-4986-BA38-10414CF89081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1E812935-2A50-42D8-A226-0178BA25DF72}" type="pres">
      <dgm:prSet presAssocID="{B6AD12BE-FC9E-4986-BA38-10414CF89081}" presName="compChildNode" presStyleCnt="0"/>
      <dgm:spPr/>
      <dgm:t>
        <a:bodyPr/>
        <a:lstStyle/>
        <a:p>
          <a:endParaRPr lang="zh-CN" altLang="en-US"/>
        </a:p>
      </dgm:t>
    </dgm:pt>
    <dgm:pt modelId="{CEA471C4-EE40-481C-AE03-32C95173C6A3}" type="pres">
      <dgm:prSet presAssocID="{B6AD12BE-FC9E-4986-BA38-10414CF89081}" presName="theInnerList" presStyleCnt="0"/>
      <dgm:spPr/>
      <dgm:t>
        <a:bodyPr/>
        <a:lstStyle/>
        <a:p>
          <a:endParaRPr lang="zh-CN" altLang="en-US"/>
        </a:p>
      </dgm:t>
    </dgm:pt>
    <dgm:pt modelId="{020FC6C7-A06B-47A0-A516-2F2C64C89DBC}" type="pres">
      <dgm:prSet presAssocID="{824A4AF8-9BEA-4AA4-B8B7-27FE3003B209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4CFEFA-7C89-46C9-8E85-28EB9E1A2C2A}" type="pres">
      <dgm:prSet presAssocID="{824A4AF8-9BEA-4AA4-B8B7-27FE3003B209}" presName="aSpace2" presStyleCnt="0"/>
      <dgm:spPr/>
      <dgm:t>
        <a:bodyPr/>
        <a:lstStyle/>
        <a:p>
          <a:endParaRPr lang="zh-CN" altLang="en-US"/>
        </a:p>
      </dgm:t>
    </dgm:pt>
    <dgm:pt modelId="{A19B827F-3F7B-4F63-B17B-E093D53C7217}" type="pres">
      <dgm:prSet presAssocID="{DA6D7F75-F1FF-47D6-8D93-0101DDE6EB32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3462FE-A8CA-467A-99BD-4C7D6B416BD2}" type="pres">
      <dgm:prSet presAssocID="{DA6D7F75-F1FF-47D6-8D93-0101DDE6EB32}" presName="aSpace2" presStyleCnt="0"/>
      <dgm:spPr/>
      <dgm:t>
        <a:bodyPr/>
        <a:lstStyle/>
        <a:p>
          <a:endParaRPr lang="zh-CN" altLang="en-US"/>
        </a:p>
      </dgm:t>
    </dgm:pt>
    <dgm:pt modelId="{143F7335-10B6-4F91-92C3-FA721B333969}" type="pres">
      <dgm:prSet presAssocID="{2343577A-55A9-40DE-98C4-2BC9E1A3F22B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D1B595-338B-4068-A9F4-F8F635F21063}" type="presOf" srcId="{9F0E2B98-76CA-4401-BFA6-0AC946560F89}" destId="{80550986-B9D8-4B4F-8A9D-445B0A0F03B7}" srcOrd="0" destOrd="0" presId="urn:microsoft.com/office/officeart/2005/8/layout/lProcess2"/>
    <dgm:cxn modelId="{2B71CC72-A301-44AE-815D-B6E740449586}" srcId="{D04CDB7F-AE4D-49D6-A98C-3A9704EA4EE6}" destId="{3B468BB2-F9CB-44D7-8993-DC3C8976D8AD}" srcOrd="1" destOrd="0" parTransId="{BB6C980C-9DA5-405B-81A5-43A291864A95}" sibTransId="{7C945B6E-1D14-47A2-ABB9-DE3E8052C05B}"/>
    <dgm:cxn modelId="{964E3128-2F0A-4263-ACE2-5AFB40EF9BB4}" type="presOf" srcId="{DA6D7F75-F1FF-47D6-8D93-0101DDE6EB32}" destId="{A19B827F-3F7B-4F63-B17B-E093D53C7217}" srcOrd="0" destOrd="0" presId="urn:microsoft.com/office/officeart/2005/8/layout/lProcess2"/>
    <dgm:cxn modelId="{479DDF64-02DF-4149-9C01-A4C9B177BA06}" srcId="{B6AD12BE-FC9E-4986-BA38-10414CF89081}" destId="{2343577A-55A9-40DE-98C4-2BC9E1A3F22B}" srcOrd="2" destOrd="0" parTransId="{156F3B14-BFC2-4FB6-9CEC-5FDC6C53F940}" sibTransId="{60BFC5A6-D998-484D-8AAC-4FEB0445D4FB}"/>
    <dgm:cxn modelId="{F3356670-100F-4BAE-BDD4-FCE9ACCD4AD4}" type="presOf" srcId="{3B468BB2-F9CB-44D7-8993-DC3C8976D8AD}" destId="{6DD03607-C9EA-4ACF-AA2B-37853333B6E5}" srcOrd="0" destOrd="0" presId="urn:microsoft.com/office/officeart/2005/8/layout/lProcess2"/>
    <dgm:cxn modelId="{593DAC2F-8855-40B1-9887-092083C34EC0}" type="presOf" srcId="{B6AD12BE-FC9E-4986-BA38-10414CF89081}" destId="{1BD34616-7C9E-4D75-9829-2E7F9D236617}" srcOrd="0" destOrd="0" presId="urn:microsoft.com/office/officeart/2005/8/layout/lProcess2"/>
    <dgm:cxn modelId="{B7ED86B1-BC3E-4EAF-A9F2-61CA3B259BEF}" srcId="{B6AD12BE-FC9E-4986-BA38-10414CF89081}" destId="{824A4AF8-9BEA-4AA4-B8B7-27FE3003B209}" srcOrd="0" destOrd="0" parTransId="{6B98E749-4F5D-4739-B2AD-9267F582C42F}" sibTransId="{636681A6-7E4B-455D-9846-E193ADF0B252}"/>
    <dgm:cxn modelId="{B0334A64-5D9A-46CD-98B4-06AB3D3BAF81}" type="presOf" srcId="{D04CDB7F-AE4D-49D6-A98C-3A9704EA4EE6}" destId="{28357162-4583-4D44-9D04-26C0F04FC40B}" srcOrd="1" destOrd="0" presId="urn:microsoft.com/office/officeart/2005/8/layout/lProcess2"/>
    <dgm:cxn modelId="{F0D87D17-C167-41EF-B569-FCA275693B9B}" type="presOf" srcId="{B6AD12BE-FC9E-4986-BA38-10414CF89081}" destId="{793159A5-696E-4FB7-A40B-8EDF35859E4F}" srcOrd="1" destOrd="0" presId="urn:microsoft.com/office/officeart/2005/8/layout/lProcess2"/>
    <dgm:cxn modelId="{9FC29CBF-2845-480E-BBFB-22D67C8586AE}" type="presOf" srcId="{D04CDB7F-AE4D-49D6-A98C-3A9704EA4EE6}" destId="{E37EF1AE-DBF6-42C1-9856-EA700E01B15F}" srcOrd="0" destOrd="0" presId="urn:microsoft.com/office/officeart/2005/8/layout/lProcess2"/>
    <dgm:cxn modelId="{7949A3BB-3BE1-405E-B375-96877D13702E}" type="presOf" srcId="{AE61BEBC-1499-477E-9E22-089C36A07CA9}" destId="{8649AF53-53CD-4229-A292-B82F0E643A6A}" srcOrd="0" destOrd="0" presId="urn:microsoft.com/office/officeart/2005/8/layout/lProcess2"/>
    <dgm:cxn modelId="{567F17C3-0EEF-4EAB-8694-6D72D169A52E}" type="presOf" srcId="{2343577A-55A9-40DE-98C4-2BC9E1A3F22B}" destId="{143F7335-10B6-4F91-92C3-FA721B333969}" srcOrd="0" destOrd="0" presId="urn:microsoft.com/office/officeart/2005/8/layout/lProcess2"/>
    <dgm:cxn modelId="{C644B8E7-48C4-4FF5-871F-3EC9142556BC}" srcId="{9F0E2B98-76CA-4401-BFA6-0AC946560F89}" destId="{B6AD12BE-FC9E-4986-BA38-10414CF89081}" srcOrd="2" destOrd="0" parTransId="{5CA25A05-0DF2-4D1F-A64E-5FDBCF275495}" sibTransId="{5B85E611-D7D5-4C12-BE45-9DFFD8AEB0B8}"/>
    <dgm:cxn modelId="{93B4165D-7D45-4D75-94A3-6E63195806D1}" srcId="{D04CDB7F-AE4D-49D6-A98C-3A9704EA4EE6}" destId="{37A8A9AA-A8F6-4A09-A944-D7982B2CD9CC}" srcOrd="0" destOrd="0" parTransId="{599183BA-11DC-4593-93E3-D1BCB8DEFAF6}" sibTransId="{1D87EA7E-2A8B-4D0F-B935-F61B94D09676}"/>
    <dgm:cxn modelId="{6B7CE003-E57C-4ADF-AC9B-429BA8714282}" srcId="{9F0E2B98-76CA-4401-BFA6-0AC946560F89}" destId="{436599E6-1157-46A6-A758-965BFD0CDE1C}" srcOrd="0" destOrd="0" parTransId="{47084E80-3167-469B-B55F-2988E108CEB3}" sibTransId="{913073DB-12A4-4755-B4E2-5CD07CF9EAC3}"/>
    <dgm:cxn modelId="{D817AC38-13AA-4FD9-B344-2AB95A6D78C6}" srcId="{436599E6-1157-46A6-A758-965BFD0CDE1C}" destId="{C444C897-ED62-4335-8FE5-807E141E12AF}" srcOrd="0" destOrd="0" parTransId="{32755162-E590-47B3-BBE3-7889D9B78A9E}" sibTransId="{86FA3CF9-D726-4906-BB59-6A6CB8C07DA2}"/>
    <dgm:cxn modelId="{E378CF73-474E-47B6-9327-6A36A3148387}" type="presOf" srcId="{436599E6-1157-46A6-A758-965BFD0CDE1C}" destId="{2C10ABDA-9420-4F10-A839-92DCCE0B659F}" srcOrd="1" destOrd="0" presId="urn:microsoft.com/office/officeart/2005/8/layout/lProcess2"/>
    <dgm:cxn modelId="{507C59E0-FA74-42FD-B424-56821993F9D3}" srcId="{436599E6-1157-46A6-A758-965BFD0CDE1C}" destId="{AE61BEBC-1499-477E-9E22-089C36A07CA9}" srcOrd="1" destOrd="0" parTransId="{4648A850-DF28-44D3-8895-F500BAF0BF0C}" sibTransId="{943E69B0-09F6-4C2D-A540-64739A27A593}"/>
    <dgm:cxn modelId="{9CF06779-C2D4-4976-912B-B0906A6AB167}" srcId="{9F0E2B98-76CA-4401-BFA6-0AC946560F89}" destId="{D04CDB7F-AE4D-49D6-A98C-3A9704EA4EE6}" srcOrd="1" destOrd="0" parTransId="{D135C2BC-0F8B-4EF4-B355-FC2F5F2C6DA5}" sibTransId="{99234CE2-3B7E-4B7D-8268-3F3CA900A78D}"/>
    <dgm:cxn modelId="{6A97BDE8-E023-479E-95B5-0B81D882D93C}" type="presOf" srcId="{C444C897-ED62-4335-8FE5-807E141E12AF}" destId="{27007901-2794-44C5-80ED-2DEE214867FA}" srcOrd="0" destOrd="0" presId="urn:microsoft.com/office/officeart/2005/8/layout/lProcess2"/>
    <dgm:cxn modelId="{6C44CF12-DD14-45BA-950F-672DDC9D9DD1}" srcId="{B6AD12BE-FC9E-4986-BA38-10414CF89081}" destId="{DA6D7F75-F1FF-47D6-8D93-0101DDE6EB32}" srcOrd="1" destOrd="0" parTransId="{826D5E02-76AE-407B-9841-B1A91AF971F6}" sibTransId="{989DFDDE-821D-44F5-94A2-C2102D7398A4}"/>
    <dgm:cxn modelId="{E7CA3066-A6C8-4B8F-9C7C-F98FCF37BDE4}" type="presOf" srcId="{436599E6-1157-46A6-A758-965BFD0CDE1C}" destId="{5E224F06-2363-4F57-81F3-4B377DD26D09}" srcOrd="0" destOrd="0" presId="urn:microsoft.com/office/officeart/2005/8/layout/lProcess2"/>
    <dgm:cxn modelId="{2A6437D1-2B7D-4608-AA78-F7273F10D1FC}" type="presOf" srcId="{37A8A9AA-A8F6-4A09-A944-D7982B2CD9CC}" destId="{5E48823B-1194-42E6-9877-1F795E10FE29}" srcOrd="0" destOrd="0" presId="urn:microsoft.com/office/officeart/2005/8/layout/lProcess2"/>
    <dgm:cxn modelId="{8F73E0BB-80BA-4217-A38F-7512221D86EC}" type="presOf" srcId="{824A4AF8-9BEA-4AA4-B8B7-27FE3003B209}" destId="{020FC6C7-A06B-47A0-A516-2F2C64C89DBC}" srcOrd="0" destOrd="0" presId="urn:microsoft.com/office/officeart/2005/8/layout/lProcess2"/>
    <dgm:cxn modelId="{CA5020B8-F67B-4A87-BDFB-6D52C78A9D51}" type="presParOf" srcId="{80550986-B9D8-4B4F-8A9D-445B0A0F03B7}" destId="{76BBFD67-A0A4-4B9F-AFD8-604C04CAA77F}" srcOrd="0" destOrd="0" presId="urn:microsoft.com/office/officeart/2005/8/layout/lProcess2"/>
    <dgm:cxn modelId="{EA9CFF8C-CAD2-46C2-A6C7-EE0E856FD8DE}" type="presParOf" srcId="{76BBFD67-A0A4-4B9F-AFD8-604C04CAA77F}" destId="{5E224F06-2363-4F57-81F3-4B377DD26D09}" srcOrd="0" destOrd="0" presId="urn:microsoft.com/office/officeart/2005/8/layout/lProcess2"/>
    <dgm:cxn modelId="{5DB9700E-5187-4CC7-A2C7-891448BB699D}" type="presParOf" srcId="{76BBFD67-A0A4-4B9F-AFD8-604C04CAA77F}" destId="{2C10ABDA-9420-4F10-A839-92DCCE0B659F}" srcOrd="1" destOrd="0" presId="urn:microsoft.com/office/officeart/2005/8/layout/lProcess2"/>
    <dgm:cxn modelId="{64EF4FC8-0362-4379-9D59-77EFECD2CB5C}" type="presParOf" srcId="{76BBFD67-A0A4-4B9F-AFD8-604C04CAA77F}" destId="{4659C4E2-C745-4908-8A16-9AD20892710C}" srcOrd="2" destOrd="0" presId="urn:microsoft.com/office/officeart/2005/8/layout/lProcess2"/>
    <dgm:cxn modelId="{72FE960A-94FD-4D1D-BBFB-5A4FA7F4256D}" type="presParOf" srcId="{4659C4E2-C745-4908-8A16-9AD20892710C}" destId="{034F2822-2CE4-460D-9052-9CD89A6B1D47}" srcOrd="0" destOrd="0" presId="urn:microsoft.com/office/officeart/2005/8/layout/lProcess2"/>
    <dgm:cxn modelId="{7B83036C-4784-418A-81CA-881642A5C04F}" type="presParOf" srcId="{034F2822-2CE4-460D-9052-9CD89A6B1D47}" destId="{27007901-2794-44C5-80ED-2DEE214867FA}" srcOrd="0" destOrd="0" presId="urn:microsoft.com/office/officeart/2005/8/layout/lProcess2"/>
    <dgm:cxn modelId="{D68ED3A0-B244-4C2A-BEE7-C6D1085AA1DE}" type="presParOf" srcId="{034F2822-2CE4-460D-9052-9CD89A6B1D47}" destId="{1B2C520C-8EA2-4D43-B34A-593549C5C2F6}" srcOrd="1" destOrd="0" presId="urn:microsoft.com/office/officeart/2005/8/layout/lProcess2"/>
    <dgm:cxn modelId="{6AEA26C3-BC90-4038-A44D-0DBDC1487C85}" type="presParOf" srcId="{034F2822-2CE4-460D-9052-9CD89A6B1D47}" destId="{8649AF53-53CD-4229-A292-B82F0E643A6A}" srcOrd="2" destOrd="0" presId="urn:microsoft.com/office/officeart/2005/8/layout/lProcess2"/>
    <dgm:cxn modelId="{63CFD053-9D70-465D-B227-91B820A49053}" type="presParOf" srcId="{80550986-B9D8-4B4F-8A9D-445B0A0F03B7}" destId="{6375589B-6FBE-4B25-A590-642335B9FB5B}" srcOrd="1" destOrd="0" presId="urn:microsoft.com/office/officeart/2005/8/layout/lProcess2"/>
    <dgm:cxn modelId="{FF0D7A8E-38BB-4C9B-9A78-F4CA6CDF57EA}" type="presParOf" srcId="{80550986-B9D8-4B4F-8A9D-445B0A0F03B7}" destId="{E705F598-3973-4397-A7B0-499EEE9DE7EF}" srcOrd="2" destOrd="0" presId="urn:microsoft.com/office/officeart/2005/8/layout/lProcess2"/>
    <dgm:cxn modelId="{5A9BC3C1-CEC6-4CAF-8F3E-F00301EBE65F}" type="presParOf" srcId="{E705F598-3973-4397-A7B0-499EEE9DE7EF}" destId="{E37EF1AE-DBF6-42C1-9856-EA700E01B15F}" srcOrd="0" destOrd="0" presId="urn:microsoft.com/office/officeart/2005/8/layout/lProcess2"/>
    <dgm:cxn modelId="{C8CCE181-6AD2-4DB2-90CF-3F0C1DEC5361}" type="presParOf" srcId="{E705F598-3973-4397-A7B0-499EEE9DE7EF}" destId="{28357162-4583-4D44-9D04-26C0F04FC40B}" srcOrd="1" destOrd="0" presId="urn:microsoft.com/office/officeart/2005/8/layout/lProcess2"/>
    <dgm:cxn modelId="{F7303061-7A1D-4F42-9E33-B71D95CFD4ED}" type="presParOf" srcId="{E705F598-3973-4397-A7B0-499EEE9DE7EF}" destId="{C0418E1E-64CE-4609-A7FE-8EC5A1E12B6D}" srcOrd="2" destOrd="0" presId="urn:microsoft.com/office/officeart/2005/8/layout/lProcess2"/>
    <dgm:cxn modelId="{DB5EFCCC-74CD-48FB-B21D-D980A67E4BAC}" type="presParOf" srcId="{C0418E1E-64CE-4609-A7FE-8EC5A1E12B6D}" destId="{6F592C6B-213A-4C48-B93A-2D6CBD6D30C9}" srcOrd="0" destOrd="0" presId="urn:microsoft.com/office/officeart/2005/8/layout/lProcess2"/>
    <dgm:cxn modelId="{251F785F-9916-4750-B9A2-4AC60E7790EE}" type="presParOf" srcId="{6F592C6B-213A-4C48-B93A-2D6CBD6D30C9}" destId="{5E48823B-1194-42E6-9877-1F795E10FE29}" srcOrd="0" destOrd="0" presId="urn:microsoft.com/office/officeart/2005/8/layout/lProcess2"/>
    <dgm:cxn modelId="{A6B85B76-0587-41EF-888F-4708F26FD732}" type="presParOf" srcId="{6F592C6B-213A-4C48-B93A-2D6CBD6D30C9}" destId="{90B2FFEE-6C2A-4C96-86F9-9C272D4F676E}" srcOrd="1" destOrd="0" presId="urn:microsoft.com/office/officeart/2005/8/layout/lProcess2"/>
    <dgm:cxn modelId="{650B77CC-505C-4BCC-A721-E10C98E95CE8}" type="presParOf" srcId="{6F592C6B-213A-4C48-B93A-2D6CBD6D30C9}" destId="{6DD03607-C9EA-4ACF-AA2B-37853333B6E5}" srcOrd="2" destOrd="0" presId="urn:microsoft.com/office/officeart/2005/8/layout/lProcess2"/>
    <dgm:cxn modelId="{02F2502A-C7A0-4BEC-A328-461D3EFA003E}" type="presParOf" srcId="{80550986-B9D8-4B4F-8A9D-445B0A0F03B7}" destId="{9721A8EB-B38D-4A58-8CC3-9D62963F2CB3}" srcOrd="3" destOrd="0" presId="urn:microsoft.com/office/officeart/2005/8/layout/lProcess2"/>
    <dgm:cxn modelId="{0CF65B92-07F5-4392-9DFA-DD4F680CB8D1}" type="presParOf" srcId="{80550986-B9D8-4B4F-8A9D-445B0A0F03B7}" destId="{7C40212F-154D-4221-958C-3A2FCE213A74}" srcOrd="4" destOrd="0" presId="urn:microsoft.com/office/officeart/2005/8/layout/lProcess2"/>
    <dgm:cxn modelId="{37718D55-6CAC-4051-97DD-178CA0D1EDED}" type="presParOf" srcId="{7C40212F-154D-4221-958C-3A2FCE213A74}" destId="{1BD34616-7C9E-4D75-9829-2E7F9D236617}" srcOrd="0" destOrd="0" presId="urn:microsoft.com/office/officeart/2005/8/layout/lProcess2"/>
    <dgm:cxn modelId="{884137A4-B726-4048-9C9C-2BAF978477E9}" type="presParOf" srcId="{7C40212F-154D-4221-958C-3A2FCE213A74}" destId="{793159A5-696E-4FB7-A40B-8EDF35859E4F}" srcOrd="1" destOrd="0" presId="urn:microsoft.com/office/officeart/2005/8/layout/lProcess2"/>
    <dgm:cxn modelId="{DB4640F9-70C8-4515-8D9F-7047FF6B618C}" type="presParOf" srcId="{7C40212F-154D-4221-958C-3A2FCE213A74}" destId="{1E812935-2A50-42D8-A226-0178BA25DF72}" srcOrd="2" destOrd="0" presId="urn:microsoft.com/office/officeart/2005/8/layout/lProcess2"/>
    <dgm:cxn modelId="{9B972455-F2BB-43AB-B145-9C386934CC5F}" type="presParOf" srcId="{1E812935-2A50-42D8-A226-0178BA25DF72}" destId="{CEA471C4-EE40-481C-AE03-32C95173C6A3}" srcOrd="0" destOrd="0" presId="urn:microsoft.com/office/officeart/2005/8/layout/lProcess2"/>
    <dgm:cxn modelId="{9EE0A958-B2A5-4D7D-B56B-467621EFCA12}" type="presParOf" srcId="{CEA471C4-EE40-481C-AE03-32C95173C6A3}" destId="{020FC6C7-A06B-47A0-A516-2F2C64C89DBC}" srcOrd="0" destOrd="0" presId="urn:microsoft.com/office/officeart/2005/8/layout/lProcess2"/>
    <dgm:cxn modelId="{B7B90719-0C4E-4373-9329-F82CA25B46E9}" type="presParOf" srcId="{CEA471C4-EE40-481C-AE03-32C95173C6A3}" destId="{AC4CFEFA-7C89-46C9-8E85-28EB9E1A2C2A}" srcOrd="1" destOrd="0" presId="urn:microsoft.com/office/officeart/2005/8/layout/lProcess2"/>
    <dgm:cxn modelId="{3CABDAFA-6A4F-4C5E-8389-AA7BBC6484F3}" type="presParOf" srcId="{CEA471C4-EE40-481C-AE03-32C95173C6A3}" destId="{A19B827F-3F7B-4F63-B17B-E093D53C7217}" srcOrd="2" destOrd="0" presId="urn:microsoft.com/office/officeart/2005/8/layout/lProcess2"/>
    <dgm:cxn modelId="{CD3DF0E9-B6D6-4D22-912F-FBB98EFC519A}" type="presParOf" srcId="{CEA471C4-EE40-481C-AE03-32C95173C6A3}" destId="{5D3462FE-A8CA-467A-99BD-4C7D6B416BD2}" srcOrd="3" destOrd="0" presId="urn:microsoft.com/office/officeart/2005/8/layout/lProcess2"/>
    <dgm:cxn modelId="{956936B5-2D16-4348-8300-68820B6EC158}" type="presParOf" srcId="{CEA471C4-EE40-481C-AE03-32C95173C6A3}" destId="{143F7335-10B6-4F91-92C3-FA721B33396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FF3EDC-0797-4CB8-866B-28DA8A03806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FBC9A49-EF57-47C9-955A-94F482292733}">
      <dgm:prSet phldrT="[文本]"/>
      <dgm:spPr/>
      <dgm:t>
        <a:bodyPr/>
        <a:lstStyle/>
        <a:p>
          <a:r>
            <a:rPr lang="zh-CN" altLang="en-US" dirty="0" smtClean="0"/>
            <a:t>属性图</a:t>
          </a:r>
          <a:endParaRPr lang="zh-CN" altLang="en-US" dirty="0"/>
        </a:p>
      </dgm:t>
    </dgm:pt>
    <dgm:pt modelId="{4E22F960-2388-4817-ABFF-6002B05ABE76}" type="parTrans" cxnId="{F885721C-48E3-474E-87EB-AEDD93010AFE}">
      <dgm:prSet/>
      <dgm:spPr/>
      <dgm:t>
        <a:bodyPr/>
        <a:lstStyle/>
        <a:p>
          <a:endParaRPr lang="zh-CN" altLang="en-US"/>
        </a:p>
      </dgm:t>
    </dgm:pt>
    <dgm:pt modelId="{18155735-F5E2-4A60-A906-567F85929E1F}" type="sibTrans" cxnId="{F885721C-48E3-474E-87EB-AEDD93010AFE}">
      <dgm:prSet/>
      <dgm:spPr/>
      <dgm:t>
        <a:bodyPr/>
        <a:lstStyle/>
        <a:p>
          <a:endParaRPr lang="zh-CN" altLang="en-US"/>
        </a:p>
      </dgm:t>
    </dgm:pt>
    <dgm:pt modelId="{41690842-4E55-4A15-ADB2-29649ADEBE56}">
      <dgm:prSet phldrT="[文本]"/>
      <dgm:spPr/>
      <dgm:t>
        <a:bodyPr/>
        <a:lstStyle/>
        <a:p>
          <a:r>
            <a:rPr lang="zh-CN" altLang="en-US" dirty="0" smtClean="0"/>
            <a:t>消息传递</a:t>
          </a:r>
          <a:endParaRPr lang="zh-CN" altLang="en-US" dirty="0"/>
        </a:p>
      </dgm:t>
    </dgm:pt>
    <dgm:pt modelId="{95DF7CEB-C91A-424D-B201-2832A5110964}" type="parTrans" cxnId="{FC67AEF2-8E6A-4B38-A819-6DFF6490FD44}">
      <dgm:prSet/>
      <dgm:spPr/>
      <dgm:t>
        <a:bodyPr/>
        <a:lstStyle/>
        <a:p>
          <a:endParaRPr lang="zh-CN" altLang="en-US"/>
        </a:p>
      </dgm:t>
    </dgm:pt>
    <dgm:pt modelId="{660D546C-86DB-42B9-8582-993C34E49843}" type="sibTrans" cxnId="{FC67AEF2-8E6A-4B38-A819-6DFF6490FD44}">
      <dgm:prSet/>
      <dgm:spPr/>
      <dgm:t>
        <a:bodyPr/>
        <a:lstStyle/>
        <a:p>
          <a:endParaRPr lang="zh-CN" altLang="en-US"/>
        </a:p>
      </dgm:t>
    </dgm:pt>
    <dgm:pt modelId="{7F34737A-3460-44CF-B10D-27E2AA5113F8}">
      <dgm:prSet phldrT="[文本]"/>
      <dgm:spPr/>
      <dgm:t>
        <a:bodyPr/>
        <a:lstStyle/>
        <a:p>
          <a:r>
            <a:rPr lang="zh-CN" altLang="en-US" dirty="0" smtClean="0"/>
            <a:t>图计算</a:t>
          </a:r>
          <a:endParaRPr lang="zh-CN" altLang="en-US" dirty="0"/>
        </a:p>
      </dgm:t>
    </dgm:pt>
    <dgm:pt modelId="{2382F815-6096-4936-8B81-FA4353A07940}" type="parTrans" cxnId="{A3A2D2B4-B8FF-4FDE-BD74-59C08D67C1FB}">
      <dgm:prSet/>
      <dgm:spPr/>
      <dgm:t>
        <a:bodyPr/>
        <a:lstStyle/>
        <a:p>
          <a:endParaRPr lang="zh-CN" altLang="en-US"/>
        </a:p>
      </dgm:t>
    </dgm:pt>
    <dgm:pt modelId="{27D382EA-B844-4A9E-9007-2952111DDBDB}" type="sibTrans" cxnId="{A3A2D2B4-B8FF-4FDE-BD74-59C08D67C1FB}">
      <dgm:prSet/>
      <dgm:spPr/>
      <dgm:t>
        <a:bodyPr/>
        <a:lstStyle/>
        <a:p>
          <a:endParaRPr lang="zh-CN" altLang="en-US"/>
        </a:p>
      </dgm:t>
    </dgm:pt>
    <dgm:pt modelId="{C21A121D-92D9-47B7-8245-6F318569866D}" type="pres">
      <dgm:prSet presAssocID="{F0FF3EDC-0797-4CB8-866B-28DA8A038060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A2A9A76-3B4B-4942-AADB-6FD36BE02457}" type="pres">
      <dgm:prSet presAssocID="{FFBC9A49-EF57-47C9-955A-94F482292733}" presName="Accent1" presStyleCnt="0"/>
      <dgm:spPr/>
    </dgm:pt>
    <dgm:pt modelId="{AB3A6685-48E5-4D7B-B40E-5BEE05DF6A9E}" type="pres">
      <dgm:prSet presAssocID="{FFBC9A49-EF57-47C9-955A-94F482292733}" presName="Accent" presStyleLbl="node1" presStyleIdx="0" presStyleCnt="3"/>
      <dgm:spPr/>
    </dgm:pt>
    <dgm:pt modelId="{0945C863-B2E0-4C4D-A9A1-933AF1853E7F}" type="pres">
      <dgm:prSet presAssocID="{FFBC9A49-EF57-47C9-955A-94F48229273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13A2FC-A76B-47DD-AE88-813A9D34859A}" type="pres">
      <dgm:prSet presAssocID="{41690842-4E55-4A15-ADB2-29649ADEBE56}" presName="Accent2" presStyleCnt="0"/>
      <dgm:spPr/>
    </dgm:pt>
    <dgm:pt modelId="{973F163D-6E94-454C-93C1-36B27E8ABE1C}" type="pres">
      <dgm:prSet presAssocID="{41690842-4E55-4A15-ADB2-29649ADEBE56}" presName="Accent" presStyleLbl="node1" presStyleIdx="1" presStyleCnt="3"/>
      <dgm:spPr/>
    </dgm:pt>
    <dgm:pt modelId="{5324BFCE-5B54-4930-943F-DCE991B4378E}" type="pres">
      <dgm:prSet presAssocID="{41690842-4E55-4A15-ADB2-29649ADEBE5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EAE630-63E3-40BB-9CEE-ED3EAF23BD6B}" type="pres">
      <dgm:prSet presAssocID="{7F34737A-3460-44CF-B10D-27E2AA5113F8}" presName="Accent3" presStyleCnt="0"/>
      <dgm:spPr/>
    </dgm:pt>
    <dgm:pt modelId="{B95F490D-3839-4F7F-A7AE-65D1996C2E81}" type="pres">
      <dgm:prSet presAssocID="{7F34737A-3460-44CF-B10D-27E2AA5113F8}" presName="Accent" presStyleLbl="node1" presStyleIdx="2" presStyleCnt="3"/>
      <dgm:spPr/>
    </dgm:pt>
    <dgm:pt modelId="{90141625-061C-41E0-9C4C-B2AF4670212A}" type="pres">
      <dgm:prSet presAssocID="{7F34737A-3460-44CF-B10D-27E2AA5113F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85721C-48E3-474E-87EB-AEDD93010AFE}" srcId="{F0FF3EDC-0797-4CB8-866B-28DA8A038060}" destId="{FFBC9A49-EF57-47C9-955A-94F482292733}" srcOrd="0" destOrd="0" parTransId="{4E22F960-2388-4817-ABFF-6002B05ABE76}" sibTransId="{18155735-F5E2-4A60-A906-567F85929E1F}"/>
    <dgm:cxn modelId="{A3A2D2B4-B8FF-4FDE-BD74-59C08D67C1FB}" srcId="{F0FF3EDC-0797-4CB8-866B-28DA8A038060}" destId="{7F34737A-3460-44CF-B10D-27E2AA5113F8}" srcOrd="2" destOrd="0" parTransId="{2382F815-6096-4936-8B81-FA4353A07940}" sibTransId="{27D382EA-B844-4A9E-9007-2952111DDBDB}"/>
    <dgm:cxn modelId="{28F75EC7-0D2C-4481-B269-27237384DDAE}" type="presOf" srcId="{7F34737A-3460-44CF-B10D-27E2AA5113F8}" destId="{90141625-061C-41E0-9C4C-B2AF4670212A}" srcOrd="0" destOrd="0" presId="urn:microsoft.com/office/officeart/2009/layout/CircleArrowProcess"/>
    <dgm:cxn modelId="{E3BC4771-C7E6-41F5-B62A-32035B20F093}" type="presOf" srcId="{FFBC9A49-EF57-47C9-955A-94F482292733}" destId="{0945C863-B2E0-4C4D-A9A1-933AF1853E7F}" srcOrd="0" destOrd="0" presId="urn:microsoft.com/office/officeart/2009/layout/CircleArrowProcess"/>
    <dgm:cxn modelId="{5268C333-CD3A-4D48-9DF7-A600A1898DF0}" type="presOf" srcId="{41690842-4E55-4A15-ADB2-29649ADEBE56}" destId="{5324BFCE-5B54-4930-943F-DCE991B4378E}" srcOrd="0" destOrd="0" presId="urn:microsoft.com/office/officeart/2009/layout/CircleArrowProcess"/>
    <dgm:cxn modelId="{83D694ED-806E-4765-A579-5D603F682722}" type="presOf" srcId="{F0FF3EDC-0797-4CB8-866B-28DA8A038060}" destId="{C21A121D-92D9-47B7-8245-6F318569866D}" srcOrd="0" destOrd="0" presId="urn:microsoft.com/office/officeart/2009/layout/CircleArrowProcess"/>
    <dgm:cxn modelId="{FC67AEF2-8E6A-4B38-A819-6DFF6490FD44}" srcId="{F0FF3EDC-0797-4CB8-866B-28DA8A038060}" destId="{41690842-4E55-4A15-ADB2-29649ADEBE56}" srcOrd="1" destOrd="0" parTransId="{95DF7CEB-C91A-424D-B201-2832A5110964}" sibTransId="{660D546C-86DB-42B9-8582-993C34E49843}"/>
    <dgm:cxn modelId="{8F91FCBB-6185-4EFA-AAFD-FAB60398990F}" type="presParOf" srcId="{C21A121D-92D9-47B7-8245-6F318569866D}" destId="{AA2A9A76-3B4B-4942-AADB-6FD36BE02457}" srcOrd="0" destOrd="0" presId="urn:microsoft.com/office/officeart/2009/layout/CircleArrowProcess"/>
    <dgm:cxn modelId="{B71E1A4A-E174-4C11-A347-B62415A95730}" type="presParOf" srcId="{AA2A9A76-3B4B-4942-AADB-6FD36BE02457}" destId="{AB3A6685-48E5-4D7B-B40E-5BEE05DF6A9E}" srcOrd="0" destOrd="0" presId="urn:microsoft.com/office/officeart/2009/layout/CircleArrowProcess"/>
    <dgm:cxn modelId="{362329D7-A131-4741-84A3-64D45BC13C43}" type="presParOf" srcId="{C21A121D-92D9-47B7-8245-6F318569866D}" destId="{0945C863-B2E0-4C4D-A9A1-933AF1853E7F}" srcOrd="1" destOrd="0" presId="urn:microsoft.com/office/officeart/2009/layout/CircleArrowProcess"/>
    <dgm:cxn modelId="{B6CA4F2D-37B4-4DAB-89B1-C2F709E9293F}" type="presParOf" srcId="{C21A121D-92D9-47B7-8245-6F318569866D}" destId="{7413A2FC-A76B-47DD-AE88-813A9D34859A}" srcOrd="2" destOrd="0" presId="urn:microsoft.com/office/officeart/2009/layout/CircleArrowProcess"/>
    <dgm:cxn modelId="{9412C427-D16C-4BAA-A19A-73A325EE7E7C}" type="presParOf" srcId="{7413A2FC-A76B-47DD-AE88-813A9D34859A}" destId="{973F163D-6E94-454C-93C1-36B27E8ABE1C}" srcOrd="0" destOrd="0" presId="urn:microsoft.com/office/officeart/2009/layout/CircleArrowProcess"/>
    <dgm:cxn modelId="{6C882057-A14C-444E-8A80-7232F0E1F869}" type="presParOf" srcId="{C21A121D-92D9-47B7-8245-6F318569866D}" destId="{5324BFCE-5B54-4930-943F-DCE991B4378E}" srcOrd="3" destOrd="0" presId="urn:microsoft.com/office/officeart/2009/layout/CircleArrowProcess"/>
    <dgm:cxn modelId="{B169F7B2-BA1F-48FB-AD82-5D0C418CA312}" type="presParOf" srcId="{C21A121D-92D9-47B7-8245-6F318569866D}" destId="{4BEAE630-63E3-40BB-9CEE-ED3EAF23BD6B}" srcOrd="4" destOrd="0" presId="urn:microsoft.com/office/officeart/2009/layout/CircleArrowProcess"/>
    <dgm:cxn modelId="{214DFB96-772A-4100-A702-574D2A4318C6}" type="presParOf" srcId="{4BEAE630-63E3-40BB-9CEE-ED3EAF23BD6B}" destId="{B95F490D-3839-4F7F-A7AE-65D1996C2E81}" srcOrd="0" destOrd="0" presId="urn:microsoft.com/office/officeart/2009/layout/CircleArrowProcess"/>
    <dgm:cxn modelId="{3DA13603-DBE3-4697-B2DB-3156DA604BF3}" type="presParOf" srcId="{C21A121D-92D9-47B7-8245-6F318569866D}" destId="{90141625-061C-41E0-9C4C-B2AF4670212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674312-7B75-4D78-B9D8-6518D2F97704}" type="doc">
      <dgm:prSet loTypeId="urn:microsoft.com/office/officeart/2008/layout/VerticalCircle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FAB39EF3-3E8E-4DDD-80F0-2535217ACBCA}">
      <dgm:prSet phldrT="[文本]"/>
      <dgm:spPr/>
      <dgm:t>
        <a:bodyPr/>
        <a:lstStyle/>
        <a:p>
          <a:r>
            <a:rPr lang="zh-CN" altLang="en-US" dirty="0" smtClean="0"/>
            <a:t>消息传递算法</a:t>
          </a:r>
          <a:endParaRPr lang="zh-CN" altLang="en-US" dirty="0"/>
        </a:p>
      </dgm:t>
    </dgm:pt>
    <dgm:pt modelId="{B9679A2D-A6B6-4BFF-A82C-AC358A0E5B2F}" type="parTrans" cxnId="{AF995EB2-2D2A-489B-84C3-88F17FCF1AD2}">
      <dgm:prSet/>
      <dgm:spPr/>
      <dgm:t>
        <a:bodyPr/>
        <a:lstStyle/>
        <a:p>
          <a:endParaRPr lang="zh-CN" altLang="en-US"/>
        </a:p>
      </dgm:t>
    </dgm:pt>
    <dgm:pt modelId="{6041A5D0-7FA0-4BB8-A512-B6043456134E}" type="sibTrans" cxnId="{AF995EB2-2D2A-489B-84C3-88F17FCF1AD2}">
      <dgm:prSet/>
      <dgm:spPr/>
      <dgm:t>
        <a:bodyPr/>
        <a:lstStyle/>
        <a:p>
          <a:endParaRPr lang="zh-CN" altLang="en-US"/>
        </a:p>
      </dgm:t>
    </dgm:pt>
    <dgm:pt modelId="{CD32B936-8748-49C2-AB77-72A49AD05522}">
      <dgm:prSet phldrT="[文本]"/>
      <dgm:spPr/>
      <dgm:t>
        <a:bodyPr/>
        <a:lstStyle/>
        <a:p>
          <a:r>
            <a:rPr lang="zh-CN" altLang="en-US" dirty="0" smtClean="0"/>
            <a:t>广度优先算法</a:t>
          </a:r>
          <a:endParaRPr lang="zh-CN" altLang="en-US" dirty="0"/>
        </a:p>
      </dgm:t>
    </dgm:pt>
    <dgm:pt modelId="{19840E74-790D-400C-B075-FA82D40D1FFD}" type="parTrans" cxnId="{29CFECD0-B537-477B-A142-25D285F0AAE6}">
      <dgm:prSet/>
      <dgm:spPr/>
      <dgm:t>
        <a:bodyPr/>
        <a:lstStyle/>
        <a:p>
          <a:endParaRPr lang="zh-CN" altLang="en-US"/>
        </a:p>
      </dgm:t>
    </dgm:pt>
    <dgm:pt modelId="{D400C030-93A4-4806-B756-8C0D7CFFB897}" type="sibTrans" cxnId="{29CFECD0-B537-477B-A142-25D285F0AAE6}">
      <dgm:prSet/>
      <dgm:spPr/>
      <dgm:t>
        <a:bodyPr/>
        <a:lstStyle/>
        <a:p>
          <a:endParaRPr lang="zh-CN" altLang="en-US"/>
        </a:p>
      </dgm:t>
    </dgm:pt>
    <dgm:pt modelId="{04BA643D-C172-46E5-A708-23C8051D681F}">
      <dgm:prSet phldrT="[文本]"/>
      <dgm:spPr/>
      <dgm:t>
        <a:bodyPr/>
        <a:lstStyle/>
        <a:p>
          <a:r>
            <a:rPr lang="zh-CN" altLang="en-US" dirty="0" smtClean="0"/>
            <a:t>深度优先算法</a:t>
          </a:r>
          <a:endParaRPr lang="zh-CN" altLang="en-US" dirty="0"/>
        </a:p>
      </dgm:t>
    </dgm:pt>
    <dgm:pt modelId="{5AE5E9F8-080C-4E4A-AC10-7046B05D3164}" type="parTrans" cxnId="{3CFF9A0E-D6AB-425C-BC6F-7E7271CD79E3}">
      <dgm:prSet/>
      <dgm:spPr/>
      <dgm:t>
        <a:bodyPr/>
        <a:lstStyle/>
        <a:p>
          <a:endParaRPr lang="zh-CN" altLang="en-US"/>
        </a:p>
      </dgm:t>
    </dgm:pt>
    <dgm:pt modelId="{E083C30C-CFC7-4A7F-A016-D1CCAC956D95}" type="sibTrans" cxnId="{3CFF9A0E-D6AB-425C-BC6F-7E7271CD79E3}">
      <dgm:prSet/>
      <dgm:spPr/>
      <dgm:t>
        <a:bodyPr/>
        <a:lstStyle/>
        <a:p>
          <a:endParaRPr lang="zh-CN" altLang="en-US"/>
        </a:p>
      </dgm:t>
    </dgm:pt>
    <dgm:pt modelId="{D298FBC3-0DC5-45F6-BBD3-D770CFAD7789}">
      <dgm:prSet phldrT="[文本]"/>
      <dgm:spPr/>
      <dgm:t>
        <a:bodyPr/>
        <a:lstStyle/>
        <a:p>
          <a:r>
            <a:rPr lang="zh-CN" altLang="en-US" dirty="0" smtClean="0"/>
            <a:t>双向广度优先</a:t>
          </a:r>
          <a:endParaRPr lang="zh-CN" altLang="en-US" dirty="0"/>
        </a:p>
      </dgm:t>
    </dgm:pt>
    <dgm:pt modelId="{B9B37B71-043A-42A7-8C23-871411BBFC7E}" type="parTrans" cxnId="{8669847D-6B85-4EEA-BC48-FD1CA2084A5E}">
      <dgm:prSet/>
      <dgm:spPr/>
      <dgm:t>
        <a:bodyPr/>
        <a:lstStyle/>
        <a:p>
          <a:endParaRPr lang="zh-CN" altLang="en-US"/>
        </a:p>
      </dgm:t>
    </dgm:pt>
    <dgm:pt modelId="{F4659E62-C43B-41A0-B48E-674A40D322E4}" type="sibTrans" cxnId="{8669847D-6B85-4EEA-BC48-FD1CA2084A5E}">
      <dgm:prSet/>
      <dgm:spPr/>
      <dgm:t>
        <a:bodyPr/>
        <a:lstStyle/>
        <a:p>
          <a:endParaRPr lang="zh-CN" altLang="en-US"/>
        </a:p>
      </dgm:t>
    </dgm:pt>
    <dgm:pt modelId="{257C1AC0-4D86-457A-A0AA-C1C6C0FD2910}">
      <dgm:prSet phldrT="[文本]"/>
      <dgm:spPr/>
      <dgm:t>
        <a:bodyPr/>
        <a:lstStyle/>
        <a:p>
          <a:r>
            <a:rPr lang="zh-CN" altLang="en-US" dirty="0" smtClean="0"/>
            <a:t>整体同步并行</a:t>
          </a:r>
          <a:endParaRPr lang="zh-CN" altLang="en-US" dirty="0"/>
        </a:p>
      </dgm:t>
    </dgm:pt>
    <dgm:pt modelId="{7D9A9445-4768-41B7-9181-B6355DF5C5B0}" type="parTrans" cxnId="{12A20F7F-AE93-4722-9B08-43F59F0F4ADA}">
      <dgm:prSet/>
      <dgm:spPr/>
      <dgm:t>
        <a:bodyPr/>
        <a:lstStyle/>
        <a:p>
          <a:endParaRPr lang="zh-CN" altLang="en-US"/>
        </a:p>
      </dgm:t>
    </dgm:pt>
    <dgm:pt modelId="{0BEC8F4F-3E82-40E6-A932-B9166FC29486}" type="sibTrans" cxnId="{12A20F7F-AE93-4722-9B08-43F59F0F4ADA}">
      <dgm:prSet/>
      <dgm:spPr/>
      <dgm:t>
        <a:bodyPr/>
        <a:lstStyle/>
        <a:p>
          <a:endParaRPr lang="zh-CN" altLang="en-US"/>
        </a:p>
      </dgm:t>
    </dgm:pt>
    <dgm:pt modelId="{EFB8F81E-0A3C-44AF-89F9-9BBB02353D43}">
      <dgm:prSet phldrT="[文本]"/>
      <dgm:spPr/>
      <dgm:t>
        <a:bodyPr/>
        <a:lstStyle/>
        <a:p>
          <a:r>
            <a:rPr lang="zh-CN" altLang="en-US" dirty="0" smtClean="0"/>
            <a:t>邻居更新算法</a:t>
          </a:r>
          <a:endParaRPr lang="zh-CN" altLang="en-US" dirty="0"/>
        </a:p>
      </dgm:t>
    </dgm:pt>
    <dgm:pt modelId="{5B6F0256-DB2A-486F-A6C8-0C91FFC17E49}" type="parTrans" cxnId="{35EB5FD2-215E-463A-BDA0-3404ED617366}">
      <dgm:prSet/>
      <dgm:spPr/>
      <dgm:t>
        <a:bodyPr/>
        <a:lstStyle/>
        <a:p>
          <a:endParaRPr lang="zh-CN" altLang="en-US"/>
        </a:p>
      </dgm:t>
    </dgm:pt>
    <dgm:pt modelId="{D05F0C32-F62F-47FC-A488-51CB5ECE7644}" type="sibTrans" cxnId="{35EB5FD2-215E-463A-BDA0-3404ED617366}">
      <dgm:prSet/>
      <dgm:spPr/>
      <dgm:t>
        <a:bodyPr/>
        <a:lstStyle/>
        <a:p>
          <a:endParaRPr lang="zh-CN" altLang="en-US"/>
        </a:p>
      </dgm:t>
    </dgm:pt>
    <dgm:pt modelId="{B6D1E21F-B4C3-4499-BAB0-BA7192BD0E0B}" type="pres">
      <dgm:prSet presAssocID="{C1674312-7B75-4D78-B9D8-6518D2F97704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6FEC98-42E0-4BCB-84C2-0AA5E4EF9318}" type="pres">
      <dgm:prSet presAssocID="{FAB39EF3-3E8E-4DDD-80F0-2535217ACBCA}" presName="withChildren" presStyleCnt="0"/>
      <dgm:spPr/>
    </dgm:pt>
    <dgm:pt modelId="{2FEE9A53-880E-440C-A97D-408D99B4A2BC}" type="pres">
      <dgm:prSet presAssocID="{FAB39EF3-3E8E-4DDD-80F0-2535217ACBCA}" presName="bigCircle" presStyleLbl="vennNode1" presStyleIdx="0" presStyleCnt="6" custLinFactNeighborY="591"/>
      <dgm:spPr/>
    </dgm:pt>
    <dgm:pt modelId="{C73779B8-3260-431F-822B-F1F9BE97037F}" type="pres">
      <dgm:prSet presAssocID="{FAB39EF3-3E8E-4DDD-80F0-2535217ACBCA}" presName="medCircle" presStyleLbl="vennNode1" presStyleIdx="1" presStyleCnt="6"/>
      <dgm:spPr/>
    </dgm:pt>
    <dgm:pt modelId="{1EF85D57-BF76-460F-846D-4B4662CA99BD}" type="pres">
      <dgm:prSet presAssocID="{FAB39EF3-3E8E-4DDD-80F0-2535217ACBCA}" presName="txLvl1" presStyleLbl="revTx" presStyleIdx="0" presStyleCnt="6"/>
      <dgm:spPr/>
      <dgm:t>
        <a:bodyPr/>
        <a:lstStyle/>
        <a:p>
          <a:endParaRPr lang="zh-CN" altLang="en-US"/>
        </a:p>
      </dgm:t>
    </dgm:pt>
    <dgm:pt modelId="{AC48F018-892E-479A-91A5-887D720A8EDB}" type="pres">
      <dgm:prSet presAssocID="{FAB39EF3-3E8E-4DDD-80F0-2535217ACBCA}" presName="lin" presStyleCnt="0"/>
      <dgm:spPr/>
    </dgm:pt>
    <dgm:pt modelId="{A3FA31B5-525F-44A3-A78F-7513C6091905}" type="pres">
      <dgm:prSet presAssocID="{CD32B936-8748-49C2-AB77-72A49AD05522}" presName="txLvl2" presStyleLbl="revTx" presStyleIdx="1" presStyleCnt="6"/>
      <dgm:spPr/>
      <dgm:t>
        <a:bodyPr/>
        <a:lstStyle/>
        <a:p>
          <a:endParaRPr lang="zh-CN" altLang="en-US"/>
        </a:p>
      </dgm:t>
    </dgm:pt>
    <dgm:pt modelId="{E13949BD-8388-42C8-97CA-6D14DC9EDD1B}" type="pres">
      <dgm:prSet presAssocID="{D400C030-93A4-4806-B756-8C0D7CFFB897}" presName="smCircle" presStyleLbl="vennNode1" presStyleIdx="2" presStyleCnt="6"/>
      <dgm:spPr/>
    </dgm:pt>
    <dgm:pt modelId="{744AFBB9-F93B-4C42-96A0-4EA2E98C1301}" type="pres">
      <dgm:prSet presAssocID="{04BA643D-C172-46E5-A708-23C8051D681F}" presName="txLvl2" presStyleLbl="revTx" presStyleIdx="2" presStyleCnt="6"/>
      <dgm:spPr/>
      <dgm:t>
        <a:bodyPr/>
        <a:lstStyle/>
        <a:p>
          <a:endParaRPr lang="zh-CN" altLang="en-US"/>
        </a:p>
      </dgm:t>
    </dgm:pt>
    <dgm:pt modelId="{6A5C69DF-CE21-492F-A8C6-CD13C846D58F}" type="pres">
      <dgm:prSet presAssocID="{E083C30C-CFC7-4A7F-A016-D1CCAC956D95}" presName="smCircle" presStyleLbl="vennNode1" presStyleIdx="3" presStyleCnt="6"/>
      <dgm:spPr/>
    </dgm:pt>
    <dgm:pt modelId="{E4ED9761-0F73-4E28-9397-E2E0A1227F27}" type="pres">
      <dgm:prSet presAssocID="{D298FBC3-0DC5-45F6-BBD3-D770CFAD7789}" presName="txLvl2" presStyleLbl="revTx" presStyleIdx="3" presStyleCnt="6"/>
      <dgm:spPr/>
      <dgm:t>
        <a:bodyPr/>
        <a:lstStyle/>
        <a:p>
          <a:endParaRPr lang="zh-CN" altLang="en-US"/>
        </a:p>
      </dgm:t>
    </dgm:pt>
    <dgm:pt modelId="{32D30E5F-0640-468B-B48D-85F38D472506}" type="pres">
      <dgm:prSet presAssocID="{F4659E62-C43B-41A0-B48E-674A40D322E4}" presName="smCircle" presStyleLbl="vennNode1" presStyleIdx="4" presStyleCnt="6"/>
      <dgm:spPr/>
    </dgm:pt>
    <dgm:pt modelId="{AFA765DB-AADF-4F83-A795-6F131D4D8B66}" type="pres">
      <dgm:prSet presAssocID="{257C1AC0-4D86-457A-A0AA-C1C6C0FD2910}" presName="txLvl2" presStyleLbl="revTx" presStyleIdx="4" presStyleCnt="6"/>
      <dgm:spPr/>
      <dgm:t>
        <a:bodyPr/>
        <a:lstStyle/>
        <a:p>
          <a:endParaRPr lang="zh-CN" altLang="en-US"/>
        </a:p>
      </dgm:t>
    </dgm:pt>
    <dgm:pt modelId="{EA15C4BB-53A9-4A09-A2DB-FFC04A32E105}" type="pres">
      <dgm:prSet presAssocID="{0BEC8F4F-3E82-40E6-A932-B9166FC29486}" presName="smCircle" presStyleLbl="vennNode1" presStyleIdx="5" presStyleCnt="6"/>
      <dgm:spPr/>
    </dgm:pt>
    <dgm:pt modelId="{35A18B92-9D3A-4D83-BC89-1FCB7A6D05D7}" type="pres">
      <dgm:prSet presAssocID="{EFB8F81E-0A3C-44AF-89F9-9BBB02353D43}" presName="txLvl2" presStyleLbl="revTx" presStyleIdx="5" presStyleCnt="6"/>
      <dgm:spPr/>
      <dgm:t>
        <a:bodyPr/>
        <a:lstStyle/>
        <a:p>
          <a:endParaRPr lang="zh-CN" altLang="en-US"/>
        </a:p>
      </dgm:t>
    </dgm:pt>
  </dgm:ptLst>
  <dgm:cxnLst>
    <dgm:cxn modelId="{AC28D20B-5461-483E-ACB4-E8A83058DEBC}" type="presOf" srcId="{C1674312-7B75-4D78-B9D8-6518D2F97704}" destId="{B6D1E21F-B4C3-4499-BAB0-BA7192BD0E0B}" srcOrd="0" destOrd="0" presId="urn:microsoft.com/office/officeart/2008/layout/VerticalCircleList"/>
    <dgm:cxn modelId="{E0B7DF0B-4D10-47ED-AD8E-11F3B752FC7D}" type="presOf" srcId="{EFB8F81E-0A3C-44AF-89F9-9BBB02353D43}" destId="{35A18B92-9D3A-4D83-BC89-1FCB7A6D05D7}" srcOrd="0" destOrd="0" presId="urn:microsoft.com/office/officeart/2008/layout/VerticalCircleList"/>
    <dgm:cxn modelId="{A0DC9CA3-F3DE-4FB4-AFB0-BB2D11218BFE}" type="presOf" srcId="{04BA643D-C172-46E5-A708-23C8051D681F}" destId="{744AFBB9-F93B-4C42-96A0-4EA2E98C1301}" srcOrd="0" destOrd="0" presId="urn:microsoft.com/office/officeart/2008/layout/VerticalCircleList"/>
    <dgm:cxn modelId="{975F3E11-F8F2-40BC-951E-78E6F8BF8A1B}" type="presOf" srcId="{FAB39EF3-3E8E-4DDD-80F0-2535217ACBCA}" destId="{1EF85D57-BF76-460F-846D-4B4662CA99BD}" srcOrd="0" destOrd="0" presId="urn:microsoft.com/office/officeart/2008/layout/VerticalCircleList"/>
    <dgm:cxn modelId="{DC6F1B61-7E82-4366-A1AB-928DE71EC7E9}" type="presOf" srcId="{CD32B936-8748-49C2-AB77-72A49AD05522}" destId="{A3FA31B5-525F-44A3-A78F-7513C6091905}" srcOrd="0" destOrd="0" presId="urn:microsoft.com/office/officeart/2008/layout/VerticalCircleList"/>
    <dgm:cxn modelId="{AF995EB2-2D2A-489B-84C3-88F17FCF1AD2}" srcId="{C1674312-7B75-4D78-B9D8-6518D2F97704}" destId="{FAB39EF3-3E8E-4DDD-80F0-2535217ACBCA}" srcOrd="0" destOrd="0" parTransId="{B9679A2D-A6B6-4BFF-A82C-AC358A0E5B2F}" sibTransId="{6041A5D0-7FA0-4BB8-A512-B6043456134E}"/>
    <dgm:cxn modelId="{35EB5FD2-215E-463A-BDA0-3404ED617366}" srcId="{FAB39EF3-3E8E-4DDD-80F0-2535217ACBCA}" destId="{EFB8F81E-0A3C-44AF-89F9-9BBB02353D43}" srcOrd="4" destOrd="0" parTransId="{5B6F0256-DB2A-486F-A6C8-0C91FFC17E49}" sibTransId="{D05F0C32-F62F-47FC-A488-51CB5ECE7644}"/>
    <dgm:cxn modelId="{29CFECD0-B537-477B-A142-25D285F0AAE6}" srcId="{FAB39EF3-3E8E-4DDD-80F0-2535217ACBCA}" destId="{CD32B936-8748-49C2-AB77-72A49AD05522}" srcOrd="0" destOrd="0" parTransId="{19840E74-790D-400C-B075-FA82D40D1FFD}" sibTransId="{D400C030-93A4-4806-B756-8C0D7CFFB897}"/>
    <dgm:cxn modelId="{8669847D-6B85-4EEA-BC48-FD1CA2084A5E}" srcId="{FAB39EF3-3E8E-4DDD-80F0-2535217ACBCA}" destId="{D298FBC3-0DC5-45F6-BBD3-D770CFAD7789}" srcOrd="2" destOrd="0" parTransId="{B9B37B71-043A-42A7-8C23-871411BBFC7E}" sibTransId="{F4659E62-C43B-41A0-B48E-674A40D322E4}"/>
    <dgm:cxn modelId="{3CFF9A0E-D6AB-425C-BC6F-7E7271CD79E3}" srcId="{FAB39EF3-3E8E-4DDD-80F0-2535217ACBCA}" destId="{04BA643D-C172-46E5-A708-23C8051D681F}" srcOrd="1" destOrd="0" parTransId="{5AE5E9F8-080C-4E4A-AC10-7046B05D3164}" sibTransId="{E083C30C-CFC7-4A7F-A016-D1CCAC956D95}"/>
    <dgm:cxn modelId="{6CC7FB34-71DF-46FC-998F-018AF6F16306}" type="presOf" srcId="{D298FBC3-0DC5-45F6-BBD3-D770CFAD7789}" destId="{E4ED9761-0F73-4E28-9397-E2E0A1227F27}" srcOrd="0" destOrd="0" presId="urn:microsoft.com/office/officeart/2008/layout/VerticalCircleList"/>
    <dgm:cxn modelId="{2AA1F55E-0A54-40C1-80E4-BE07914AC0F0}" type="presOf" srcId="{257C1AC0-4D86-457A-A0AA-C1C6C0FD2910}" destId="{AFA765DB-AADF-4F83-A795-6F131D4D8B66}" srcOrd="0" destOrd="0" presId="urn:microsoft.com/office/officeart/2008/layout/VerticalCircleList"/>
    <dgm:cxn modelId="{12A20F7F-AE93-4722-9B08-43F59F0F4ADA}" srcId="{FAB39EF3-3E8E-4DDD-80F0-2535217ACBCA}" destId="{257C1AC0-4D86-457A-A0AA-C1C6C0FD2910}" srcOrd="3" destOrd="0" parTransId="{7D9A9445-4768-41B7-9181-B6355DF5C5B0}" sibTransId="{0BEC8F4F-3E82-40E6-A932-B9166FC29486}"/>
    <dgm:cxn modelId="{99C6EC33-A9C4-4BF4-938A-5040D723DFA8}" type="presParOf" srcId="{B6D1E21F-B4C3-4499-BAB0-BA7192BD0E0B}" destId="{876FEC98-42E0-4BCB-84C2-0AA5E4EF9318}" srcOrd="0" destOrd="0" presId="urn:microsoft.com/office/officeart/2008/layout/VerticalCircleList"/>
    <dgm:cxn modelId="{B957EC56-72FA-42C2-856F-89DFD3620951}" type="presParOf" srcId="{876FEC98-42E0-4BCB-84C2-0AA5E4EF9318}" destId="{2FEE9A53-880E-440C-A97D-408D99B4A2BC}" srcOrd="0" destOrd="0" presId="urn:microsoft.com/office/officeart/2008/layout/VerticalCircleList"/>
    <dgm:cxn modelId="{5ADF79CB-CEE3-4055-9708-A7426C55D8F3}" type="presParOf" srcId="{876FEC98-42E0-4BCB-84C2-0AA5E4EF9318}" destId="{C73779B8-3260-431F-822B-F1F9BE97037F}" srcOrd="1" destOrd="0" presId="urn:microsoft.com/office/officeart/2008/layout/VerticalCircleList"/>
    <dgm:cxn modelId="{30F59F45-426A-4A5D-99D1-E30B2F7266B5}" type="presParOf" srcId="{876FEC98-42E0-4BCB-84C2-0AA5E4EF9318}" destId="{1EF85D57-BF76-460F-846D-4B4662CA99BD}" srcOrd="2" destOrd="0" presId="urn:microsoft.com/office/officeart/2008/layout/VerticalCircleList"/>
    <dgm:cxn modelId="{BD21EFCA-6B78-48E0-9640-8985AEEF6FB9}" type="presParOf" srcId="{876FEC98-42E0-4BCB-84C2-0AA5E4EF9318}" destId="{AC48F018-892E-479A-91A5-887D720A8EDB}" srcOrd="3" destOrd="0" presId="urn:microsoft.com/office/officeart/2008/layout/VerticalCircleList"/>
    <dgm:cxn modelId="{EBEA56E8-EB04-4032-90AF-F9396DFC883F}" type="presParOf" srcId="{AC48F018-892E-479A-91A5-887D720A8EDB}" destId="{A3FA31B5-525F-44A3-A78F-7513C6091905}" srcOrd="0" destOrd="0" presId="urn:microsoft.com/office/officeart/2008/layout/VerticalCircleList"/>
    <dgm:cxn modelId="{C84597EF-98E1-4FFD-A2FE-FFC351A60D5D}" type="presParOf" srcId="{AC48F018-892E-479A-91A5-887D720A8EDB}" destId="{E13949BD-8388-42C8-97CA-6D14DC9EDD1B}" srcOrd="1" destOrd="0" presId="urn:microsoft.com/office/officeart/2008/layout/VerticalCircleList"/>
    <dgm:cxn modelId="{CB496234-6C22-45F4-91EC-B159012B18D1}" type="presParOf" srcId="{AC48F018-892E-479A-91A5-887D720A8EDB}" destId="{744AFBB9-F93B-4C42-96A0-4EA2E98C1301}" srcOrd="2" destOrd="0" presId="urn:microsoft.com/office/officeart/2008/layout/VerticalCircleList"/>
    <dgm:cxn modelId="{720BEE36-8B6E-4CFB-A1FF-52DD353BBCF8}" type="presParOf" srcId="{AC48F018-892E-479A-91A5-887D720A8EDB}" destId="{6A5C69DF-CE21-492F-A8C6-CD13C846D58F}" srcOrd="3" destOrd="0" presId="urn:microsoft.com/office/officeart/2008/layout/VerticalCircleList"/>
    <dgm:cxn modelId="{FDAF69B2-911B-457D-81AF-61B763D0A038}" type="presParOf" srcId="{AC48F018-892E-479A-91A5-887D720A8EDB}" destId="{E4ED9761-0F73-4E28-9397-E2E0A1227F27}" srcOrd="4" destOrd="0" presId="urn:microsoft.com/office/officeart/2008/layout/VerticalCircleList"/>
    <dgm:cxn modelId="{84FB4BF1-6AED-42FF-9425-0F983EF7AB9D}" type="presParOf" srcId="{AC48F018-892E-479A-91A5-887D720A8EDB}" destId="{32D30E5F-0640-468B-B48D-85F38D472506}" srcOrd="5" destOrd="0" presId="urn:microsoft.com/office/officeart/2008/layout/VerticalCircleList"/>
    <dgm:cxn modelId="{CCCDD81F-7325-41C6-8323-32B546B54E23}" type="presParOf" srcId="{AC48F018-892E-479A-91A5-887D720A8EDB}" destId="{AFA765DB-AADF-4F83-A795-6F131D4D8B66}" srcOrd="6" destOrd="0" presId="urn:microsoft.com/office/officeart/2008/layout/VerticalCircleList"/>
    <dgm:cxn modelId="{9D0C82D4-FDF1-42CB-BB78-AA0E1D0B5209}" type="presParOf" srcId="{AC48F018-892E-479A-91A5-887D720A8EDB}" destId="{EA15C4BB-53A9-4A09-A2DB-FFC04A32E105}" srcOrd="7" destOrd="0" presId="urn:microsoft.com/office/officeart/2008/layout/VerticalCircleList"/>
    <dgm:cxn modelId="{D5F8EB46-EE52-441E-9B6E-3F705D293B55}" type="presParOf" srcId="{AC48F018-892E-479A-91A5-887D720A8EDB}" destId="{35A18B92-9D3A-4D83-BC89-1FCB7A6D05D7}" srcOrd="8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0DB886-F9EB-4D1D-AB4A-EE0B5AD9DD16}" type="doc">
      <dgm:prSet loTypeId="urn:microsoft.com/office/officeart/2005/8/layout/cycle8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F63CEE2-63E0-45B2-8663-5E749CB36B4E}">
      <dgm:prSet phldrT="[文本]"/>
      <dgm:spPr/>
      <dgm:t>
        <a:bodyPr/>
        <a:lstStyle/>
        <a:p>
          <a:r>
            <a:rPr lang="zh-CN" altLang="en-US" dirty="0" smtClean="0"/>
            <a:t>节点迭代更新频繁</a:t>
          </a:r>
          <a:endParaRPr lang="zh-CN" altLang="en-US" dirty="0"/>
        </a:p>
      </dgm:t>
    </dgm:pt>
    <dgm:pt modelId="{0D080AB2-9C23-40FA-B1D9-C2691CC3CDE9}" type="parTrans" cxnId="{883D9DCE-1F5C-4407-8675-45D9323D31EA}">
      <dgm:prSet/>
      <dgm:spPr/>
      <dgm:t>
        <a:bodyPr/>
        <a:lstStyle/>
        <a:p>
          <a:endParaRPr lang="zh-CN" altLang="en-US"/>
        </a:p>
      </dgm:t>
    </dgm:pt>
    <dgm:pt modelId="{DFCDDC5C-924A-4861-8858-7B7F4E1D801A}" type="sibTrans" cxnId="{883D9DCE-1F5C-4407-8675-45D9323D31EA}">
      <dgm:prSet/>
      <dgm:spPr/>
      <dgm:t>
        <a:bodyPr/>
        <a:lstStyle/>
        <a:p>
          <a:endParaRPr lang="zh-CN" altLang="en-US"/>
        </a:p>
      </dgm:t>
    </dgm:pt>
    <dgm:pt modelId="{6874BC88-D6B6-4105-AED3-7A83AB34C760}">
      <dgm:prSet phldrT="[文本]"/>
      <dgm:spPr/>
      <dgm:t>
        <a:bodyPr/>
        <a:lstStyle/>
        <a:p>
          <a:r>
            <a:rPr lang="zh-CN" altLang="en-US" dirty="0" smtClean="0"/>
            <a:t>节点数量多</a:t>
          </a:r>
          <a:endParaRPr lang="zh-CN" altLang="en-US" dirty="0"/>
        </a:p>
      </dgm:t>
    </dgm:pt>
    <dgm:pt modelId="{C00F68BB-823F-4486-BCFF-0053C47F6E15}" type="parTrans" cxnId="{ED9E2303-012E-4827-AC24-024877AEB48C}">
      <dgm:prSet/>
      <dgm:spPr/>
      <dgm:t>
        <a:bodyPr/>
        <a:lstStyle/>
        <a:p>
          <a:endParaRPr lang="zh-CN" altLang="en-US"/>
        </a:p>
      </dgm:t>
    </dgm:pt>
    <dgm:pt modelId="{078BD0E0-1901-4524-854F-AE6B7ECE0BBA}" type="sibTrans" cxnId="{ED9E2303-012E-4827-AC24-024877AEB48C}">
      <dgm:prSet/>
      <dgm:spPr/>
      <dgm:t>
        <a:bodyPr/>
        <a:lstStyle/>
        <a:p>
          <a:endParaRPr lang="zh-CN" altLang="en-US"/>
        </a:p>
      </dgm:t>
    </dgm:pt>
    <dgm:pt modelId="{D7357D09-C70C-42F3-83E7-E475409A36DF}">
      <dgm:prSet phldrT="[文本]"/>
      <dgm:spPr/>
      <dgm:t>
        <a:bodyPr/>
        <a:lstStyle/>
        <a:p>
          <a:r>
            <a:rPr lang="zh-CN" altLang="en-US" dirty="0" smtClean="0"/>
            <a:t>度数幂律分布</a:t>
          </a:r>
          <a:endParaRPr lang="zh-CN" altLang="en-US" dirty="0"/>
        </a:p>
      </dgm:t>
    </dgm:pt>
    <dgm:pt modelId="{4ADA9AB0-2DA0-4CBF-A49E-69834F60EC90}" type="parTrans" cxnId="{A707012E-B25F-4B03-A7BB-B62DA208DE2F}">
      <dgm:prSet/>
      <dgm:spPr/>
      <dgm:t>
        <a:bodyPr/>
        <a:lstStyle/>
        <a:p>
          <a:endParaRPr lang="zh-CN" altLang="en-US"/>
        </a:p>
      </dgm:t>
    </dgm:pt>
    <dgm:pt modelId="{C0F245B9-2956-4EA3-890F-0F508861DA18}" type="sibTrans" cxnId="{A707012E-B25F-4B03-A7BB-B62DA208DE2F}">
      <dgm:prSet/>
      <dgm:spPr/>
      <dgm:t>
        <a:bodyPr/>
        <a:lstStyle/>
        <a:p>
          <a:endParaRPr lang="zh-CN" altLang="en-US"/>
        </a:p>
      </dgm:t>
    </dgm:pt>
    <dgm:pt modelId="{AF75593B-DE85-45FE-97E1-2F4023408F54}">
      <dgm:prSet phldrT="[文本]"/>
      <dgm:spPr/>
      <dgm:t>
        <a:bodyPr/>
        <a:lstStyle/>
        <a:p>
          <a:r>
            <a:rPr lang="zh-CN" altLang="en-US" dirty="0" smtClean="0"/>
            <a:t>多重有向图</a:t>
          </a:r>
          <a:endParaRPr lang="zh-CN" altLang="en-US" dirty="0"/>
        </a:p>
      </dgm:t>
    </dgm:pt>
    <dgm:pt modelId="{B7AD6C9C-5BE5-49D2-A6B5-07DC4565D56B}" type="parTrans" cxnId="{5BB5CD7D-8332-4DB4-A7A7-52DDE2D8DE93}">
      <dgm:prSet/>
      <dgm:spPr/>
      <dgm:t>
        <a:bodyPr/>
        <a:lstStyle/>
        <a:p>
          <a:endParaRPr lang="zh-CN" altLang="en-US"/>
        </a:p>
      </dgm:t>
    </dgm:pt>
    <dgm:pt modelId="{27F6F53B-15DC-49A0-A9FA-53D198A2AD8D}" type="sibTrans" cxnId="{5BB5CD7D-8332-4DB4-A7A7-52DDE2D8DE93}">
      <dgm:prSet/>
      <dgm:spPr/>
      <dgm:t>
        <a:bodyPr/>
        <a:lstStyle/>
        <a:p>
          <a:endParaRPr lang="zh-CN" altLang="en-US"/>
        </a:p>
      </dgm:t>
    </dgm:pt>
    <dgm:pt modelId="{2A7EDCEB-A66A-4D07-B948-1272AE0E9704}">
      <dgm:prSet phldrT="[文本]"/>
      <dgm:spPr/>
      <dgm:t>
        <a:bodyPr/>
        <a:lstStyle/>
        <a:p>
          <a:r>
            <a:rPr lang="zh-CN" altLang="en-US" smtClean="0"/>
            <a:t>稀疏图</a:t>
          </a:r>
          <a:endParaRPr lang="zh-CN" altLang="en-US" dirty="0"/>
        </a:p>
      </dgm:t>
    </dgm:pt>
    <dgm:pt modelId="{CF2FB820-5AD4-4144-B5FA-2CC7B840D82E}" type="parTrans" cxnId="{B5376CF3-F75A-47F9-AB03-BE4DFCD259D3}">
      <dgm:prSet/>
      <dgm:spPr/>
      <dgm:t>
        <a:bodyPr/>
        <a:lstStyle/>
        <a:p>
          <a:endParaRPr lang="zh-CN" altLang="en-US"/>
        </a:p>
      </dgm:t>
    </dgm:pt>
    <dgm:pt modelId="{F91F30A7-E4E8-41D1-81D7-EA642103A9DD}" type="sibTrans" cxnId="{B5376CF3-F75A-47F9-AB03-BE4DFCD259D3}">
      <dgm:prSet/>
      <dgm:spPr/>
      <dgm:t>
        <a:bodyPr/>
        <a:lstStyle/>
        <a:p>
          <a:endParaRPr lang="zh-CN" altLang="en-US"/>
        </a:p>
      </dgm:t>
    </dgm:pt>
    <dgm:pt modelId="{EB2E5582-660D-4A64-8E48-6D9CCF705EBB}" type="pres">
      <dgm:prSet presAssocID="{730DB886-F9EB-4D1D-AB4A-EE0B5AD9DD1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A0F1E0-DC77-48F3-AF88-636C778658F9}" type="pres">
      <dgm:prSet presAssocID="{730DB886-F9EB-4D1D-AB4A-EE0B5AD9DD16}" presName="wedge1" presStyleLbl="node1" presStyleIdx="0" presStyleCnt="5"/>
      <dgm:spPr/>
      <dgm:t>
        <a:bodyPr/>
        <a:lstStyle/>
        <a:p>
          <a:endParaRPr lang="zh-CN" altLang="en-US"/>
        </a:p>
      </dgm:t>
    </dgm:pt>
    <dgm:pt modelId="{E5712B14-38CC-4932-9052-F134C9BAEF13}" type="pres">
      <dgm:prSet presAssocID="{730DB886-F9EB-4D1D-AB4A-EE0B5AD9DD16}" presName="dummy1a" presStyleCnt="0"/>
      <dgm:spPr/>
    </dgm:pt>
    <dgm:pt modelId="{BAC9A088-931C-44B0-AA08-E5BA25FB43BC}" type="pres">
      <dgm:prSet presAssocID="{730DB886-F9EB-4D1D-AB4A-EE0B5AD9DD16}" presName="dummy1b" presStyleCnt="0"/>
      <dgm:spPr/>
    </dgm:pt>
    <dgm:pt modelId="{6828C596-976F-42D0-9694-A4305DD0051B}" type="pres">
      <dgm:prSet presAssocID="{730DB886-F9EB-4D1D-AB4A-EE0B5AD9DD16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419295-39D1-458F-A09C-329FC6AFA131}" type="pres">
      <dgm:prSet presAssocID="{730DB886-F9EB-4D1D-AB4A-EE0B5AD9DD16}" presName="wedge2" presStyleLbl="node1" presStyleIdx="1" presStyleCnt="5"/>
      <dgm:spPr/>
      <dgm:t>
        <a:bodyPr/>
        <a:lstStyle/>
        <a:p>
          <a:endParaRPr lang="zh-CN" altLang="en-US"/>
        </a:p>
      </dgm:t>
    </dgm:pt>
    <dgm:pt modelId="{19F91C68-E8A7-4338-804D-42B48EBB00A4}" type="pres">
      <dgm:prSet presAssocID="{730DB886-F9EB-4D1D-AB4A-EE0B5AD9DD16}" presName="dummy2a" presStyleCnt="0"/>
      <dgm:spPr/>
    </dgm:pt>
    <dgm:pt modelId="{1EA1728A-AFEA-4E57-B792-2277397FA269}" type="pres">
      <dgm:prSet presAssocID="{730DB886-F9EB-4D1D-AB4A-EE0B5AD9DD16}" presName="dummy2b" presStyleCnt="0"/>
      <dgm:spPr/>
    </dgm:pt>
    <dgm:pt modelId="{638F150B-5596-4BA7-AC16-A9CD9569F194}" type="pres">
      <dgm:prSet presAssocID="{730DB886-F9EB-4D1D-AB4A-EE0B5AD9DD16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C22DDC-501D-49D1-8311-98549CCFC373}" type="pres">
      <dgm:prSet presAssocID="{730DB886-F9EB-4D1D-AB4A-EE0B5AD9DD16}" presName="wedge3" presStyleLbl="node1" presStyleIdx="2" presStyleCnt="5"/>
      <dgm:spPr/>
      <dgm:t>
        <a:bodyPr/>
        <a:lstStyle/>
        <a:p>
          <a:endParaRPr lang="zh-CN" altLang="en-US"/>
        </a:p>
      </dgm:t>
    </dgm:pt>
    <dgm:pt modelId="{41C68467-A6DD-4AC1-BFB6-55E75D21CE5F}" type="pres">
      <dgm:prSet presAssocID="{730DB886-F9EB-4D1D-AB4A-EE0B5AD9DD16}" presName="dummy3a" presStyleCnt="0"/>
      <dgm:spPr/>
    </dgm:pt>
    <dgm:pt modelId="{C86FF30C-44BE-4B2D-9064-EC5D6559C9BE}" type="pres">
      <dgm:prSet presAssocID="{730DB886-F9EB-4D1D-AB4A-EE0B5AD9DD16}" presName="dummy3b" presStyleCnt="0"/>
      <dgm:spPr/>
    </dgm:pt>
    <dgm:pt modelId="{479AA7BF-CCA4-4B36-882C-0A6E4F297FE8}" type="pres">
      <dgm:prSet presAssocID="{730DB886-F9EB-4D1D-AB4A-EE0B5AD9DD16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069E74-D83D-4380-8A59-B4465D58122C}" type="pres">
      <dgm:prSet presAssocID="{730DB886-F9EB-4D1D-AB4A-EE0B5AD9DD16}" presName="wedge4" presStyleLbl="node1" presStyleIdx="3" presStyleCnt="5"/>
      <dgm:spPr/>
      <dgm:t>
        <a:bodyPr/>
        <a:lstStyle/>
        <a:p>
          <a:endParaRPr lang="zh-CN" altLang="en-US"/>
        </a:p>
      </dgm:t>
    </dgm:pt>
    <dgm:pt modelId="{96D32577-134C-4626-9B3B-8A66CCCF7583}" type="pres">
      <dgm:prSet presAssocID="{730DB886-F9EB-4D1D-AB4A-EE0B5AD9DD16}" presName="dummy4a" presStyleCnt="0"/>
      <dgm:spPr/>
    </dgm:pt>
    <dgm:pt modelId="{9BEBC3B3-A4BC-4A8C-BF8D-17E0C5FD5553}" type="pres">
      <dgm:prSet presAssocID="{730DB886-F9EB-4D1D-AB4A-EE0B5AD9DD16}" presName="dummy4b" presStyleCnt="0"/>
      <dgm:spPr/>
    </dgm:pt>
    <dgm:pt modelId="{2E724B21-B492-49E9-87E2-099A5FD8B108}" type="pres">
      <dgm:prSet presAssocID="{730DB886-F9EB-4D1D-AB4A-EE0B5AD9DD16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2D5D7-17B0-4767-8C9B-C002DB286566}" type="pres">
      <dgm:prSet presAssocID="{730DB886-F9EB-4D1D-AB4A-EE0B5AD9DD16}" presName="wedge5" presStyleLbl="node1" presStyleIdx="4" presStyleCnt="5"/>
      <dgm:spPr/>
      <dgm:t>
        <a:bodyPr/>
        <a:lstStyle/>
        <a:p>
          <a:endParaRPr lang="zh-CN" altLang="en-US"/>
        </a:p>
      </dgm:t>
    </dgm:pt>
    <dgm:pt modelId="{4D8E9F9A-266D-4762-A73C-ACCBD58D9E74}" type="pres">
      <dgm:prSet presAssocID="{730DB886-F9EB-4D1D-AB4A-EE0B5AD9DD16}" presName="dummy5a" presStyleCnt="0"/>
      <dgm:spPr/>
    </dgm:pt>
    <dgm:pt modelId="{53FED7E7-E727-483E-9195-1165A6DA167D}" type="pres">
      <dgm:prSet presAssocID="{730DB886-F9EB-4D1D-AB4A-EE0B5AD9DD16}" presName="dummy5b" presStyleCnt="0"/>
      <dgm:spPr/>
    </dgm:pt>
    <dgm:pt modelId="{A841D6C0-C52F-4850-A7CC-498067C17420}" type="pres">
      <dgm:prSet presAssocID="{730DB886-F9EB-4D1D-AB4A-EE0B5AD9DD16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293C85-ED40-4398-99B2-F373E63E3A3D}" type="pres">
      <dgm:prSet presAssocID="{DFCDDC5C-924A-4861-8858-7B7F4E1D801A}" presName="arrowWedge1" presStyleLbl="fgSibTrans2D1" presStyleIdx="0" presStyleCnt="5"/>
      <dgm:spPr/>
    </dgm:pt>
    <dgm:pt modelId="{4A1B5664-EDBD-4067-9E89-E1C23A901511}" type="pres">
      <dgm:prSet presAssocID="{078BD0E0-1901-4524-854F-AE6B7ECE0BBA}" presName="arrowWedge2" presStyleLbl="fgSibTrans2D1" presStyleIdx="1" presStyleCnt="5"/>
      <dgm:spPr/>
    </dgm:pt>
    <dgm:pt modelId="{70C24392-AA31-4173-A62C-D8F360851973}" type="pres">
      <dgm:prSet presAssocID="{F91F30A7-E4E8-41D1-81D7-EA642103A9DD}" presName="arrowWedge3" presStyleLbl="fgSibTrans2D1" presStyleIdx="2" presStyleCnt="5"/>
      <dgm:spPr/>
    </dgm:pt>
    <dgm:pt modelId="{B28792FB-FE10-43FD-94BC-4288B5000C54}" type="pres">
      <dgm:prSet presAssocID="{C0F245B9-2956-4EA3-890F-0F508861DA18}" presName="arrowWedge4" presStyleLbl="fgSibTrans2D1" presStyleIdx="3" presStyleCnt="5"/>
      <dgm:spPr/>
    </dgm:pt>
    <dgm:pt modelId="{DCC39974-4F8F-4F26-B174-C49006595EBD}" type="pres">
      <dgm:prSet presAssocID="{27F6F53B-15DC-49A0-A9FA-53D198A2AD8D}" presName="arrowWedge5" presStyleLbl="fgSibTrans2D1" presStyleIdx="4" presStyleCnt="5"/>
      <dgm:spPr/>
    </dgm:pt>
  </dgm:ptLst>
  <dgm:cxnLst>
    <dgm:cxn modelId="{049303B5-2234-4158-BC25-48BBA1991F88}" type="presOf" srcId="{9F63CEE2-63E0-45B2-8663-5E749CB36B4E}" destId="{3FA0F1E0-DC77-48F3-AF88-636C778658F9}" srcOrd="0" destOrd="0" presId="urn:microsoft.com/office/officeart/2005/8/layout/cycle8"/>
    <dgm:cxn modelId="{ED9E2303-012E-4827-AC24-024877AEB48C}" srcId="{730DB886-F9EB-4D1D-AB4A-EE0B5AD9DD16}" destId="{6874BC88-D6B6-4105-AED3-7A83AB34C760}" srcOrd="1" destOrd="0" parTransId="{C00F68BB-823F-4486-BCFF-0053C47F6E15}" sibTransId="{078BD0E0-1901-4524-854F-AE6B7ECE0BBA}"/>
    <dgm:cxn modelId="{B5376CF3-F75A-47F9-AB03-BE4DFCD259D3}" srcId="{730DB886-F9EB-4D1D-AB4A-EE0B5AD9DD16}" destId="{2A7EDCEB-A66A-4D07-B948-1272AE0E9704}" srcOrd="2" destOrd="0" parTransId="{CF2FB820-5AD4-4144-B5FA-2CC7B840D82E}" sibTransId="{F91F30A7-E4E8-41D1-81D7-EA642103A9DD}"/>
    <dgm:cxn modelId="{AC840CC3-3F73-4C74-B426-DE18D5A2066E}" type="presOf" srcId="{2A7EDCEB-A66A-4D07-B948-1272AE0E9704}" destId="{479AA7BF-CCA4-4B36-882C-0A6E4F297FE8}" srcOrd="1" destOrd="0" presId="urn:microsoft.com/office/officeart/2005/8/layout/cycle8"/>
    <dgm:cxn modelId="{5BB5CD7D-8332-4DB4-A7A7-52DDE2D8DE93}" srcId="{730DB886-F9EB-4D1D-AB4A-EE0B5AD9DD16}" destId="{AF75593B-DE85-45FE-97E1-2F4023408F54}" srcOrd="4" destOrd="0" parTransId="{B7AD6C9C-5BE5-49D2-A6B5-07DC4565D56B}" sibTransId="{27F6F53B-15DC-49A0-A9FA-53D198A2AD8D}"/>
    <dgm:cxn modelId="{71E30AF6-B1B7-451F-9F81-9ED14C6F130D}" type="presOf" srcId="{730DB886-F9EB-4D1D-AB4A-EE0B5AD9DD16}" destId="{EB2E5582-660D-4A64-8E48-6D9CCF705EBB}" srcOrd="0" destOrd="0" presId="urn:microsoft.com/office/officeart/2005/8/layout/cycle8"/>
    <dgm:cxn modelId="{7343BBE2-1B39-49DD-84D9-A45C34AA3BAE}" type="presOf" srcId="{AF75593B-DE85-45FE-97E1-2F4023408F54}" destId="{A841D6C0-C52F-4850-A7CC-498067C17420}" srcOrd="1" destOrd="0" presId="urn:microsoft.com/office/officeart/2005/8/layout/cycle8"/>
    <dgm:cxn modelId="{98CAB614-C527-4603-8D75-FAC6B0284ABF}" type="presOf" srcId="{AF75593B-DE85-45FE-97E1-2F4023408F54}" destId="{2532D5D7-17B0-4767-8C9B-C002DB286566}" srcOrd="0" destOrd="0" presId="urn:microsoft.com/office/officeart/2005/8/layout/cycle8"/>
    <dgm:cxn modelId="{A707012E-B25F-4B03-A7BB-B62DA208DE2F}" srcId="{730DB886-F9EB-4D1D-AB4A-EE0B5AD9DD16}" destId="{D7357D09-C70C-42F3-83E7-E475409A36DF}" srcOrd="3" destOrd="0" parTransId="{4ADA9AB0-2DA0-4CBF-A49E-69834F60EC90}" sibTransId="{C0F245B9-2956-4EA3-890F-0F508861DA18}"/>
    <dgm:cxn modelId="{4F428699-DAD9-45D1-A0F3-91B53C302AFB}" type="presOf" srcId="{6874BC88-D6B6-4105-AED3-7A83AB34C760}" destId="{638F150B-5596-4BA7-AC16-A9CD9569F194}" srcOrd="1" destOrd="0" presId="urn:microsoft.com/office/officeart/2005/8/layout/cycle8"/>
    <dgm:cxn modelId="{68816322-C998-41E4-9C74-5110B9AAAE79}" type="presOf" srcId="{6874BC88-D6B6-4105-AED3-7A83AB34C760}" destId="{20419295-39D1-458F-A09C-329FC6AFA131}" srcOrd="0" destOrd="0" presId="urn:microsoft.com/office/officeart/2005/8/layout/cycle8"/>
    <dgm:cxn modelId="{363A1290-DD96-4BA1-A215-ABD6B6F1E473}" type="presOf" srcId="{D7357D09-C70C-42F3-83E7-E475409A36DF}" destId="{2E724B21-B492-49E9-87E2-099A5FD8B108}" srcOrd="1" destOrd="0" presId="urn:microsoft.com/office/officeart/2005/8/layout/cycle8"/>
    <dgm:cxn modelId="{883D9DCE-1F5C-4407-8675-45D9323D31EA}" srcId="{730DB886-F9EB-4D1D-AB4A-EE0B5AD9DD16}" destId="{9F63CEE2-63E0-45B2-8663-5E749CB36B4E}" srcOrd="0" destOrd="0" parTransId="{0D080AB2-9C23-40FA-B1D9-C2691CC3CDE9}" sibTransId="{DFCDDC5C-924A-4861-8858-7B7F4E1D801A}"/>
    <dgm:cxn modelId="{F66F652C-BF2F-4BCA-9B36-C622F2ED6445}" type="presOf" srcId="{D7357D09-C70C-42F3-83E7-E475409A36DF}" destId="{86069E74-D83D-4380-8A59-B4465D58122C}" srcOrd="0" destOrd="0" presId="urn:microsoft.com/office/officeart/2005/8/layout/cycle8"/>
    <dgm:cxn modelId="{3EDD279F-A8F1-46A7-9A87-192621F58DC3}" type="presOf" srcId="{2A7EDCEB-A66A-4D07-B948-1272AE0E9704}" destId="{5FC22DDC-501D-49D1-8311-98549CCFC373}" srcOrd="0" destOrd="0" presId="urn:microsoft.com/office/officeart/2005/8/layout/cycle8"/>
    <dgm:cxn modelId="{7BD3AB5B-2CE3-4022-A7D2-91EAB385ED07}" type="presOf" srcId="{9F63CEE2-63E0-45B2-8663-5E749CB36B4E}" destId="{6828C596-976F-42D0-9694-A4305DD0051B}" srcOrd="1" destOrd="0" presId="urn:microsoft.com/office/officeart/2005/8/layout/cycle8"/>
    <dgm:cxn modelId="{FF402BB8-CEFE-4B1C-A58B-6E6CF8C87AB0}" type="presParOf" srcId="{EB2E5582-660D-4A64-8E48-6D9CCF705EBB}" destId="{3FA0F1E0-DC77-48F3-AF88-636C778658F9}" srcOrd="0" destOrd="0" presId="urn:microsoft.com/office/officeart/2005/8/layout/cycle8"/>
    <dgm:cxn modelId="{0EF013E5-C277-4889-AF32-F98BB18197B5}" type="presParOf" srcId="{EB2E5582-660D-4A64-8E48-6D9CCF705EBB}" destId="{E5712B14-38CC-4932-9052-F134C9BAEF13}" srcOrd="1" destOrd="0" presId="urn:microsoft.com/office/officeart/2005/8/layout/cycle8"/>
    <dgm:cxn modelId="{3776F94F-C7E2-46E2-B50E-DEBB317F00EF}" type="presParOf" srcId="{EB2E5582-660D-4A64-8E48-6D9CCF705EBB}" destId="{BAC9A088-931C-44B0-AA08-E5BA25FB43BC}" srcOrd="2" destOrd="0" presId="urn:microsoft.com/office/officeart/2005/8/layout/cycle8"/>
    <dgm:cxn modelId="{6C1B7189-6588-44A5-98BC-ADDB89B9F856}" type="presParOf" srcId="{EB2E5582-660D-4A64-8E48-6D9CCF705EBB}" destId="{6828C596-976F-42D0-9694-A4305DD0051B}" srcOrd="3" destOrd="0" presId="urn:microsoft.com/office/officeart/2005/8/layout/cycle8"/>
    <dgm:cxn modelId="{342946BF-68B5-4CF8-A00F-627188CF98C2}" type="presParOf" srcId="{EB2E5582-660D-4A64-8E48-6D9CCF705EBB}" destId="{20419295-39D1-458F-A09C-329FC6AFA131}" srcOrd="4" destOrd="0" presId="urn:microsoft.com/office/officeart/2005/8/layout/cycle8"/>
    <dgm:cxn modelId="{8D3E7D0A-747E-4577-B214-982CB20AB026}" type="presParOf" srcId="{EB2E5582-660D-4A64-8E48-6D9CCF705EBB}" destId="{19F91C68-E8A7-4338-804D-42B48EBB00A4}" srcOrd="5" destOrd="0" presId="urn:microsoft.com/office/officeart/2005/8/layout/cycle8"/>
    <dgm:cxn modelId="{DF2DCC2B-24DB-4BF9-B64D-B28267A4F775}" type="presParOf" srcId="{EB2E5582-660D-4A64-8E48-6D9CCF705EBB}" destId="{1EA1728A-AFEA-4E57-B792-2277397FA269}" srcOrd="6" destOrd="0" presId="urn:microsoft.com/office/officeart/2005/8/layout/cycle8"/>
    <dgm:cxn modelId="{890B897E-A326-4F72-B711-A2242C157CAC}" type="presParOf" srcId="{EB2E5582-660D-4A64-8E48-6D9CCF705EBB}" destId="{638F150B-5596-4BA7-AC16-A9CD9569F194}" srcOrd="7" destOrd="0" presId="urn:microsoft.com/office/officeart/2005/8/layout/cycle8"/>
    <dgm:cxn modelId="{196AD299-AE5D-4E9F-8703-483EF220EA21}" type="presParOf" srcId="{EB2E5582-660D-4A64-8E48-6D9CCF705EBB}" destId="{5FC22DDC-501D-49D1-8311-98549CCFC373}" srcOrd="8" destOrd="0" presId="urn:microsoft.com/office/officeart/2005/8/layout/cycle8"/>
    <dgm:cxn modelId="{D5F98240-F46F-4D2A-88C2-D4D313DEE875}" type="presParOf" srcId="{EB2E5582-660D-4A64-8E48-6D9CCF705EBB}" destId="{41C68467-A6DD-4AC1-BFB6-55E75D21CE5F}" srcOrd="9" destOrd="0" presId="urn:microsoft.com/office/officeart/2005/8/layout/cycle8"/>
    <dgm:cxn modelId="{7FE2AEF4-EBA1-4FE5-9904-5D8E825C4557}" type="presParOf" srcId="{EB2E5582-660D-4A64-8E48-6D9CCF705EBB}" destId="{C86FF30C-44BE-4B2D-9064-EC5D6559C9BE}" srcOrd="10" destOrd="0" presId="urn:microsoft.com/office/officeart/2005/8/layout/cycle8"/>
    <dgm:cxn modelId="{5A95C1FC-0F58-4199-B6DC-D615938A828E}" type="presParOf" srcId="{EB2E5582-660D-4A64-8E48-6D9CCF705EBB}" destId="{479AA7BF-CCA4-4B36-882C-0A6E4F297FE8}" srcOrd="11" destOrd="0" presId="urn:microsoft.com/office/officeart/2005/8/layout/cycle8"/>
    <dgm:cxn modelId="{E26CC959-D8F4-4BCE-861D-BC37E227A4E4}" type="presParOf" srcId="{EB2E5582-660D-4A64-8E48-6D9CCF705EBB}" destId="{86069E74-D83D-4380-8A59-B4465D58122C}" srcOrd="12" destOrd="0" presId="urn:microsoft.com/office/officeart/2005/8/layout/cycle8"/>
    <dgm:cxn modelId="{A1EA0AA4-819B-445C-B231-B0EDBB138D8F}" type="presParOf" srcId="{EB2E5582-660D-4A64-8E48-6D9CCF705EBB}" destId="{96D32577-134C-4626-9B3B-8A66CCCF7583}" srcOrd="13" destOrd="0" presId="urn:microsoft.com/office/officeart/2005/8/layout/cycle8"/>
    <dgm:cxn modelId="{79E97EDC-855E-44ED-B1B4-40CB9F810BE5}" type="presParOf" srcId="{EB2E5582-660D-4A64-8E48-6D9CCF705EBB}" destId="{9BEBC3B3-A4BC-4A8C-BF8D-17E0C5FD5553}" srcOrd="14" destOrd="0" presId="urn:microsoft.com/office/officeart/2005/8/layout/cycle8"/>
    <dgm:cxn modelId="{BC6DED19-2C57-4D6F-992A-AC103EF79DDB}" type="presParOf" srcId="{EB2E5582-660D-4A64-8E48-6D9CCF705EBB}" destId="{2E724B21-B492-49E9-87E2-099A5FD8B108}" srcOrd="15" destOrd="0" presId="urn:microsoft.com/office/officeart/2005/8/layout/cycle8"/>
    <dgm:cxn modelId="{F4DA3F15-2FB8-4738-B5CA-7846D7F2A12F}" type="presParOf" srcId="{EB2E5582-660D-4A64-8E48-6D9CCF705EBB}" destId="{2532D5D7-17B0-4767-8C9B-C002DB286566}" srcOrd="16" destOrd="0" presId="urn:microsoft.com/office/officeart/2005/8/layout/cycle8"/>
    <dgm:cxn modelId="{13A831B1-B391-4CAD-B7E6-BB60A25B9092}" type="presParOf" srcId="{EB2E5582-660D-4A64-8E48-6D9CCF705EBB}" destId="{4D8E9F9A-266D-4762-A73C-ACCBD58D9E74}" srcOrd="17" destOrd="0" presId="urn:microsoft.com/office/officeart/2005/8/layout/cycle8"/>
    <dgm:cxn modelId="{0686AD6F-9F6C-4F2E-9883-9EB2629EA1F9}" type="presParOf" srcId="{EB2E5582-660D-4A64-8E48-6D9CCF705EBB}" destId="{53FED7E7-E727-483E-9195-1165A6DA167D}" srcOrd="18" destOrd="0" presId="urn:microsoft.com/office/officeart/2005/8/layout/cycle8"/>
    <dgm:cxn modelId="{8F073556-933F-4F2E-A900-81BC820379CB}" type="presParOf" srcId="{EB2E5582-660D-4A64-8E48-6D9CCF705EBB}" destId="{A841D6C0-C52F-4850-A7CC-498067C17420}" srcOrd="19" destOrd="0" presId="urn:microsoft.com/office/officeart/2005/8/layout/cycle8"/>
    <dgm:cxn modelId="{A2B28B73-FD9C-4361-813A-55844DBFCD39}" type="presParOf" srcId="{EB2E5582-660D-4A64-8E48-6D9CCF705EBB}" destId="{A1293C85-ED40-4398-99B2-F373E63E3A3D}" srcOrd="20" destOrd="0" presId="urn:microsoft.com/office/officeart/2005/8/layout/cycle8"/>
    <dgm:cxn modelId="{F08641DE-9881-46A3-8B93-601114E6AD89}" type="presParOf" srcId="{EB2E5582-660D-4A64-8E48-6D9CCF705EBB}" destId="{4A1B5664-EDBD-4067-9E89-E1C23A901511}" srcOrd="21" destOrd="0" presId="urn:microsoft.com/office/officeart/2005/8/layout/cycle8"/>
    <dgm:cxn modelId="{DF53B70E-D782-40D2-A706-79EB31553B94}" type="presParOf" srcId="{EB2E5582-660D-4A64-8E48-6D9CCF705EBB}" destId="{70C24392-AA31-4173-A62C-D8F360851973}" srcOrd="22" destOrd="0" presId="urn:microsoft.com/office/officeart/2005/8/layout/cycle8"/>
    <dgm:cxn modelId="{3091B9B0-0A15-4983-B39C-9AA48B13A57B}" type="presParOf" srcId="{EB2E5582-660D-4A64-8E48-6D9CCF705EBB}" destId="{B28792FB-FE10-43FD-94BC-4288B5000C54}" srcOrd="23" destOrd="0" presId="urn:microsoft.com/office/officeart/2005/8/layout/cycle8"/>
    <dgm:cxn modelId="{59A248F8-E064-421B-871A-BE1B5A4AE1C5}" type="presParOf" srcId="{EB2E5582-660D-4A64-8E48-6D9CCF705EBB}" destId="{DCC39974-4F8F-4F26-B174-C49006595EBD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97368-EC77-4EB8-ADA1-DFA4551F74F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1ABE1-6A97-484A-BE6D-BD1454169D2C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属性图</a:t>
          </a:r>
          <a:endParaRPr lang="zh-CN" altLang="en-US" sz="6500" kern="1200" dirty="0"/>
        </a:p>
      </dsp:txBody>
      <dsp:txXfrm>
        <a:off x="0" y="0"/>
        <a:ext cx="2103120" cy="4351338"/>
      </dsp:txXfrm>
    </dsp:sp>
    <dsp:sp modelId="{9B389140-05F0-468B-9467-FAADA5793C11}">
      <dsp:nvSpPr>
        <dsp:cNvPr id="0" name=""/>
        <dsp:cNvSpPr/>
      </dsp:nvSpPr>
      <dsp:spPr>
        <a:xfrm>
          <a:off x="2260854" y="34260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问题提出 ：</a:t>
          </a:r>
          <a:r>
            <a:rPr lang="en-US" altLang="zh-CN" sz="3000" kern="1200" dirty="0" smtClean="0"/>
            <a:t>PageRank</a:t>
          </a:r>
          <a:endParaRPr lang="zh-CN" altLang="en-US" sz="3000" kern="1200" dirty="0"/>
        </a:p>
      </dsp:txBody>
      <dsp:txXfrm>
        <a:off x="2260854" y="34260"/>
        <a:ext cx="8254746" cy="685208"/>
      </dsp:txXfrm>
    </dsp:sp>
    <dsp:sp modelId="{9AA4B407-4539-42F8-B524-7DEC20BE1089}">
      <dsp:nvSpPr>
        <dsp:cNvPr id="0" name=""/>
        <dsp:cNvSpPr/>
      </dsp:nvSpPr>
      <dsp:spPr>
        <a:xfrm>
          <a:off x="2103120" y="71946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EEFE7-8845-49C9-9745-28EE233634EA}">
      <dsp:nvSpPr>
        <dsp:cNvPr id="0" name=""/>
        <dsp:cNvSpPr/>
      </dsp:nvSpPr>
      <dsp:spPr>
        <a:xfrm>
          <a:off x="2260854" y="753729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问题发现：消息传递</a:t>
          </a:r>
          <a:endParaRPr lang="zh-CN" altLang="en-US" sz="3000" kern="1200" dirty="0"/>
        </a:p>
      </dsp:txBody>
      <dsp:txXfrm>
        <a:off x="2260854" y="753729"/>
        <a:ext cx="8254746" cy="685208"/>
      </dsp:txXfrm>
    </dsp:sp>
    <dsp:sp modelId="{017D6FFC-D493-461E-81A4-AF27CFA6C763}">
      <dsp:nvSpPr>
        <dsp:cNvPr id="0" name=""/>
        <dsp:cNvSpPr/>
      </dsp:nvSpPr>
      <dsp:spPr>
        <a:xfrm>
          <a:off x="2103120" y="14389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2E58-F78E-4082-8932-5F4BC07227EF}">
      <dsp:nvSpPr>
        <dsp:cNvPr id="0" name=""/>
        <dsp:cNvSpPr/>
      </dsp:nvSpPr>
      <dsp:spPr>
        <a:xfrm>
          <a:off x="2260854" y="1473197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消息传递五种算法</a:t>
          </a:r>
          <a:endParaRPr lang="zh-CN" altLang="en-US" sz="3000" kern="1200" dirty="0"/>
        </a:p>
      </dsp:txBody>
      <dsp:txXfrm>
        <a:off x="2260854" y="1473197"/>
        <a:ext cx="8254746" cy="685208"/>
      </dsp:txXfrm>
    </dsp:sp>
    <dsp:sp modelId="{660CCF91-8F11-48B2-9E75-F053239E41A4}">
      <dsp:nvSpPr>
        <dsp:cNvPr id="0" name=""/>
        <dsp:cNvSpPr/>
      </dsp:nvSpPr>
      <dsp:spPr>
        <a:xfrm>
          <a:off x="2103120" y="21584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B6906-A2BD-4FBD-995A-5C734989A502}">
      <dsp:nvSpPr>
        <dsp:cNvPr id="0" name=""/>
        <dsp:cNvSpPr/>
      </dsp:nvSpPr>
      <dsp:spPr>
        <a:xfrm>
          <a:off x="2260854" y="2192666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大规模属性图实验</a:t>
          </a:r>
          <a:endParaRPr lang="zh-CN" altLang="en-US" sz="3000" kern="1200" dirty="0"/>
        </a:p>
      </dsp:txBody>
      <dsp:txXfrm>
        <a:off x="2260854" y="2192666"/>
        <a:ext cx="8254746" cy="685208"/>
      </dsp:txXfrm>
    </dsp:sp>
    <dsp:sp modelId="{D46E2ABF-4CA3-4B62-AB27-C506CA5921F4}">
      <dsp:nvSpPr>
        <dsp:cNvPr id="0" name=""/>
        <dsp:cNvSpPr/>
      </dsp:nvSpPr>
      <dsp:spPr>
        <a:xfrm>
          <a:off x="2103120" y="287787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61399-9B1C-4288-8EF8-4F1E42BDAC3E}">
      <dsp:nvSpPr>
        <dsp:cNvPr id="0" name=""/>
        <dsp:cNvSpPr/>
      </dsp:nvSpPr>
      <dsp:spPr>
        <a:xfrm>
          <a:off x="2260854" y="2912135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PageRank</a:t>
          </a:r>
          <a:r>
            <a:rPr lang="zh-CN" altLang="en-US" sz="3000" kern="1200" dirty="0" smtClean="0"/>
            <a:t>及其拓展</a:t>
          </a:r>
          <a:endParaRPr lang="zh-CN" altLang="en-US" sz="3000" kern="1200" dirty="0"/>
        </a:p>
      </dsp:txBody>
      <dsp:txXfrm>
        <a:off x="2260854" y="2912135"/>
        <a:ext cx="8254746" cy="685208"/>
      </dsp:txXfrm>
    </dsp:sp>
    <dsp:sp modelId="{613E5EE4-2870-430C-84C8-9F3B9A991ADF}">
      <dsp:nvSpPr>
        <dsp:cNvPr id="0" name=""/>
        <dsp:cNvSpPr/>
      </dsp:nvSpPr>
      <dsp:spPr>
        <a:xfrm>
          <a:off x="2103120" y="359734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DDE4D-7AE5-4CE9-B564-31713DCE02F3}">
      <dsp:nvSpPr>
        <dsp:cNvPr id="0" name=""/>
        <dsp:cNvSpPr/>
      </dsp:nvSpPr>
      <dsp:spPr>
        <a:xfrm>
          <a:off x="2260854" y="3631603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归纳总结和展望</a:t>
          </a:r>
          <a:endParaRPr lang="zh-CN" altLang="en-US" sz="3000" kern="1200" dirty="0"/>
        </a:p>
      </dsp:txBody>
      <dsp:txXfrm>
        <a:off x="2260854" y="3631603"/>
        <a:ext cx="8254746" cy="685208"/>
      </dsp:txXfrm>
    </dsp:sp>
    <dsp:sp modelId="{759DAB66-C68C-4E33-A1A2-37B59CEF7770}">
      <dsp:nvSpPr>
        <dsp:cNvPr id="0" name=""/>
        <dsp:cNvSpPr/>
      </dsp:nvSpPr>
      <dsp:spPr>
        <a:xfrm>
          <a:off x="2103120" y="431681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24F06-2363-4F57-81F3-4B377DD26D09}">
      <dsp:nvSpPr>
        <dsp:cNvPr id="0" name=""/>
        <dsp:cNvSpPr/>
      </dsp:nvSpPr>
      <dsp:spPr>
        <a:xfrm>
          <a:off x="773" y="0"/>
          <a:ext cx="2010774" cy="4110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Google</a:t>
          </a:r>
          <a:endParaRPr lang="zh-CN" altLang="en-US" sz="4400" kern="1200" dirty="0"/>
        </a:p>
      </dsp:txBody>
      <dsp:txXfrm>
        <a:off x="773" y="0"/>
        <a:ext cx="2010774" cy="1233120"/>
      </dsp:txXfrm>
    </dsp:sp>
    <dsp:sp modelId="{27007901-2794-44C5-80ED-2DEE214867FA}">
      <dsp:nvSpPr>
        <dsp:cNvPr id="0" name=""/>
        <dsp:cNvSpPr/>
      </dsp:nvSpPr>
      <dsp:spPr>
        <a:xfrm>
          <a:off x="201850" y="1234324"/>
          <a:ext cx="1608619" cy="12393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MapReduce</a:t>
          </a:r>
          <a:endParaRPr lang="zh-CN" altLang="en-US" sz="2200" kern="1200" dirty="0"/>
        </a:p>
      </dsp:txBody>
      <dsp:txXfrm>
        <a:off x="238149" y="1270623"/>
        <a:ext cx="1536021" cy="1166743"/>
      </dsp:txXfrm>
    </dsp:sp>
    <dsp:sp modelId="{8649AF53-53CD-4229-A292-B82F0E643A6A}">
      <dsp:nvSpPr>
        <dsp:cNvPr id="0" name=""/>
        <dsp:cNvSpPr/>
      </dsp:nvSpPr>
      <dsp:spPr>
        <a:xfrm>
          <a:off x="201850" y="2664333"/>
          <a:ext cx="1608619" cy="12393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Pregel</a:t>
          </a:r>
          <a:endParaRPr lang="zh-CN" altLang="en-US" sz="2200" kern="1200" dirty="0"/>
        </a:p>
      </dsp:txBody>
      <dsp:txXfrm>
        <a:off x="238149" y="2700632"/>
        <a:ext cx="1536021" cy="1166743"/>
      </dsp:txXfrm>
    </dsp:sp>
    <dsp:sp modelId="{E37EF1AE-DBF6-42C1-9856-EA700E01B15F}">
      <dsp:nvSpPr>
        <dsp:cNvPr id="0" name=""/>
        <dsp:cNvSpPr/>
      </dsp:nvSpPr>
      <dsp:spPr>
        <a:xfrm>
          <a:off x="2162355" y="0"/>
          <a:ext cx="2010774" cy="4110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Apache</a:t>
          </a:r>
          <a:endParaRPr lang="zh-CN" altLang="en-US" sz="4300" kern="1200" dirty="0"/>
        </a:p>
      </dsp:txBody>
      <dsp:txXfrm>
        <a:off x="2162355" y="0"/>
        <a:ext cx="2010774" cy="1233120"/>
      </dsp:txXfrm>
    </dsp:sp>
    <dsp:sp modelId="{5E48823B-1194-42E6-9877-1F795E10FE29}">
      <dsp:nvSpPr>
        <dsp:cNvPr id="0" name=""/>
        <dsp:cNvSpPr/>
      </dsp:nvSpPr>
      <dsp:spPr>
        <a:xfrm>
          <a:off x="2363432" y="1234324"/>
          <a:ext cx="1608619" cy="12393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Giraph</a:t>
          </a:r>
          <a:endParaRPr lang="zh-CN" altLang="en-US" sz="2200" kern="1200" dirty="0"/>
        </a:p>
      </dsp:txBody>
      <dsp:txXfrm>
        <a:off x="2399731" y="1270623"/>
        <a:ext cx="1536021" cy="1166743"/>
      </dsp:txXfrm>
    </dsp:sp>
    <dsp:sp modelId="{6DD03607-C9EA-4ACF-AA2B-37853333B6E5}">
      <dsp:nvSpPr>
        <dsp:cNvPr id="0" name=""/>
        <dsp:cNvSpPr/>
      </dsp:nvSpPr>
      <dsp:spPr>
        <a:xfrm>
          <a:off x="2363432" y="2664333"/>
          <a:ext cx="1608619" cy="12393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GraphX</a:t>
          </a:r>
          <a:endParaRPr lang="zh-CN" altLang="en-US" sz="2200" kern="1200" dirty="0"/>
        </a:p>
      </dsp:txBody>
      <dsp:txXfrm>
        <a:off x="2399731" y="2700632"/>
        <a:ext cx="1536021" cy="1166743"/>
      </dsp:txXfrm>
    </dsp:sp>
    <dsp:sp modelId="{1BD34616-7C9E-4D75-9829-2E7F9D236617}">
      <dsp:nvSpPr>
        <dsp:cNvPr id="0" name=""/>
        <dsp:cNvSpPr/>
      </dsp:nvSpPr>
      <dsp:spPr>
        <a:xfrm>
          <a:off x="4323937" y="0"/>
          <a:ext cx="2010774" cy="4110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Lab</a:t>
          </a:r>
          <a:endParaRPr lang="zh-CN" altLang="en-US" sz="4300" kern="1200" dirty="0"/>
        </a:p>
      </dsp:txBody>
      <dsp:txXfrm>
        <a:off x="4323937" y="0"/>
        <a:ext cx="2010774" cy="1233120"/>
      </dsp:txXfrm>
    </dsp:sp>
    <dsp:sp modelId="{020FC6C7-A06B-47A0-A516-2F2C64C89DBC}">
      <dsp:nvSpPr>
        <dsp:cNvPr id="0" name=""/>
        <dsp:cNvSpPr/>
      </dsp:nvSpPr>
      <dsp:spPr>
        <a:xfrm>
          <a:off x="4525014" y="1233471"/>
          <a:ext cx="1608619" cy="8075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GraphChi</a:t>
          </a:r>
          <a:endParaRPr lang="zh-CN" altLang="en-US" sz="2200" kern="1200" dirty="0"/>
        </a:p>
      </dsp:txBody>
      <dsp:txXfrm>
        <a:off x="4548666" y="1257123"/>
        <a:ext cx="1561315" cy="760225"/>
      </dsp:txXfrm>
    </dsp:sp>
    <dsp:sp modelId="{A19B827F-3F7B-4F63-B17B-E093D53C7217}">
      <dsp:nvSpPr>
        <dsp:cNvPr id="0" name=""/>
        <dsp:cNvSpPr/>
      </dsp:nvSpPr>
      <dsp:spPr>
        <a:xfrm>
          <a:off x="4525014" y="2165235"/>
          <a:ext cx="1608619" cy="8075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PowerGraph</a:t>
          </a:r>
          <a:endParaRPr lang="zh-CN" altLang="en-US" sz="2200" kern="1200" dirty="0"/>
        </a:p>
      </dsp:txBody>
      <dsp:txXfrm>
        <a:off x="4548666" y="2188887"/>
        <a:ext cx="1561315" cy="760225"/>
      </dsp:txXfrm>
    </dsp:sp>
    <dsp:sp modelId="{143F7335-10B6-4F91-92C3-FA721B333969}">
      <dsp:nvSpPr>
        <dsp:cNvPr id="0" name=""/>
        <dsp:cNvSpPr/>
      </dsp:nvSpPr>
      <dsp:spPr>
        <a:xfrm>
          <a:off x="4525014" y="3096999"/>
          <a:ext cx="1608619" cy="8075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Gram</a:t>
          </a:r>
          <a:endParaRPr lang="zh-CN" altLang="en-US" sz="2200" kern="1200" dirty="0"/>
        </a:p>
      </dsp:txBody>
      <dsp:txXfrm>
        <a:off x="4548666" y="3120651"/>
        <a:ext cx="1561315" cy="760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A6685-48E5-4D7B-B40E-5BEE05DF6A9E}">
      <dsp:nvSpPr>
        <dsp:cNvPr id="0" name=""/>
        <dsp:cNvSpPr/>
      </dsp:nvSpPr>
      <dsp:spPr>
        <a:xfrm>
          <a:off x="2137346" y="0"/>
          <a:ext cx="2238350" cy="223869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5C863-B2E0-4C4D-A9A1-933AF1853E7F}">
      <dsp:nvSpPr>
        <dsp:cNvPr id="0" name=""/>
        <dsp:cNvSpPr/>
      </dsp:nvSpPr>
      <dsp:spPr>
        <a:xfrm>
          <a:off x="2632095" y="808235"/>
          <a:ext cx="1243808" cy="62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属性图</a:t>
          </a:r>
          <a:endParaRPr lang="zh-CN" altLang="en-US" sz="2300" kern="1200" dirty="0"/>
        </a:p>
      </dsp:txBody>
      <dsp:txXfrm>
        <a:off x="2632095" y="808235"/>
        <a:ext cx="1243808" cy="621755"/>
      </dsp:txXfrm>
    </dsp:sp>
    <dsp:sp modelId="{973F163D-6E94-454C-93C1-36B27E8ABE1C}">
      <dsp:nvSpPr>
        <dsp:cNvPr id="0" name=""/>
        <dsp:cNvSpPr/>
      </dsp:nvSpPr>
      <dsp:spPr>
        <a:xfrm>
          <a:off x="1515652" y="1286294"/>
          <a:ext cx="2238350" cy="223869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4BFCE-5B54-4930-943F-DCE991B4378E}">
      <dsp:nvSpPr>
        <dsp:cNvPr id="0" name=""/>
        <dsp:cNvSpPr/>
      </dsp:nvSpPr>
      <dsp:spPr>
        <a:xfrm>
          <a:off x="2012923" y="2101970"/>
          <a:ext cx="1243808" cy="62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消息传递</a:t>
          </a:r>
          <a:endParaRPr lang="zh-CN" altLang="en-US" sz="2300" kern="1200" dirty="0"/>
        </a:p>
      </dsp:txBody>
      <dsp:txXfrm>
        <a:off x="2012923" y="2101970"/>
        <a:ext cx="1243808" cy="621755"/>
      </dsp:txXfrm>
    </dsp:sp>
    <dsp:sp modelId="{B95F490D-3839-4F7F-A7AE-65D1996C2E81}">
      <dsp:nvSpPr>
        <dsp:cNvPr id="0" name=""/>
        <dsp:cNvSpPr/>
      </dsp:nvSpPr>
      <dsp:spPr>
        <a:xfrm>
          <a:off x="2296657" y="2726516"/>
          <a:ext cx="1923090" cy="192386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41625-061C-41E0-9C4C-B2AF4670212A}">
      <dsp:nvSpPr>
        <dsp:cNvPr id="0" name=""/>
        <dsp:cNvSpPr/>
      </dsp:nvSpPr>
      <dsp:spPr>
        <a:xfrm>
          <a:off x="2635037" y="3397565"/>
          <a:ext cx="1243808" cy="62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图计算</a:t>
          </a:r>
          <a:endParaRPr lang="zh-CN" altLang="en-US" sz="2300" kern="1200" dirty="0"/>
        </a:p>
      </dsp:txBody>
      <dsp:txXfrm>
        <a:off x="2635037" y="3397565"/>
        <a:ext cx="1243808" cy="621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E9A53-880E-440C-A97D-408D99B4A2BC}">
      <dsp:nvSpPr>
        <dsp:cNvPr id="0" name=""/>
        <dsp:cNvSpPr/>
      </dsp:nvSpPr>
      <dsp:spPr>
        <a:xfrm>
          <a:off x="1070034" y="84"/>
          <a:ext cx="4418926" cy="4418926"/>
        </a:xfrm>
        <a:prstGeom prst="ellipse">
          <a:avLst/>
        </a:prstGeom>
        <a:solidFill>
          <a:schemeClr val="accent5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3779B8-3260-431F-822B-F1F9BE97037F}">
      <dsp:nvSpPr>
        <dsp:cNvPr id="0" name=""/>
        <dsp:cNvSpPr/>
      </dsp:nvSpPr>
      <dsp:spPr>
        <a:xfrm>
          <a:off x="1279070" y="185637"/>
          <a:ext cx="795406" cy="795406"/>
        </a:xfrm>
        <a:prstGeom prst="ellipse">
          <a:avLst/>
        </a:prstGeom>
        <a:solidFill>
          <a:schemeClr val="accent5">
            <a:shade val="80000"/>
            <a:alpha val="50000"/>
            <a:hueOff val="-111633"/>
            <a:satOff val="-7776"/>
            <a:lumOff val="67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EF85D57-BF76-460F-846D-4B4662CA99BD}">
      <dsp:nvSpPr>
        <dsp:cNvPr id="0" name=""/>
        <dsp:cNvSpPr/>
      </dsp:nvSpPr>
      <dsp:spPr>
        <a:xfrm>
          <a:off x="1676773" y="185637"/>
          <a:ext cx="4254566" cy="795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4450" rIns="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消息传递算法</a:t>
          </a:r>
          <a:endParaRPr lang="zh-CN" altLang="en-US" sz="3500" kern="1200" dirty="0"/>
        </a:p>
      </dsp:txBody>
      <dsp:txXfrm>
        <a:off x="1676773" y="185637"/>
        <a:ext cx="4254566" cy="795406"/>
      </dsp:txXfrm>
    </dsp:sp>
    <dsp:sp modelId="{A3FA31B5-525F-44A3-A78F-7513C6091905}">
      <dsp:nvSpPr>
        <dsp:cNvPr id="0" name=""/>
        <dsp:cNvSpPr/>
      </dsp:nvSpPr>
      <dsp:spPr>
        <a:xfrm>
          <a:off x="1676773" y="981043"/>
          <a:ext cx="4254566" cy="48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广度优先算法</a:t>
          </a:r>
          <a:endParaRPr lang="zh-CN" altLang="en-US" sz="2800" kern="1200" dirty="0"/>
        </a:p>
      </dsp:txBody>
      <dsp:txXfrm>
        <a:off x="1676773" y="981043"/>
        <a:ext cx="4254566" cy="487423"/>
      </dsp:txXfrm>
    </dsp:sp>
    <dsp:sp modelId="{E13949BD-8388-42C8-97CA-6D14DC9EDD1B}">
      <dsp:nvSpPr>
        <dsp:cNvPr id="0" name=""/>
        <dsp:cNvSpPr/>
      </dsp:nvSpPr>
      <dsp:spPr>
        <a:xfrm>
          <a:off x="1676773" y="1468467"/>
          <a:ext cx="139978" cy="139978"/>
        </a:xfrm>
        <a:prstGeom prst="ellipse">
          <a:avLst/>
        </a:prstGeom>
        <a:solidFill>
          <a:schemeClr val="accent5">
            <a:shade val="80000"/>
            <a:alpha val="50000"/>
            <a:hueOff val="-223265"/>
            <a:satOff val="-15552"/>
            <a:lumOff val="13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44AFBB9-F93B-4C42-96A0-4EA2E98C1301}">
      <dsp:nvSpPr>
        <dsp:cNvPr id="0" name=""/>
        <dsp:cNvSpPr/>
      </dsp:nvSpPr>
      <dsp:spPr>
        <a:xfrm>
          <a:off x="1676773" y="1608445"/>
          <a:ext cx="4254566" cy="48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深度优先算法</a:t>
          </a:r>
          <a:endParaRPr lang="zh-CN" altLang="en-US" sz="2800" kern="1200" dirty="0"/>
        </a:p>
      </dsp:txBody>
      <dsp:txXfrm>
        <a:off x="1676773" y="1608445"/>
        <a:ext cx="4254566" cy="487423"/>
      </dsp:txXfrm>
    </dsp:sp>
    <dsp:sp modelId="{6A5C69DF-CE21-492F-A8C6-CD13C846D58F}">
      <dsp:nvSpPr>
        <dsp:cNvPr id="0" name=""/>
        <dsp:cNvSpPr/>
      </dsp:nvSpPr>
      <dsp:spPr>
        <a:xfrm>
          <a:off x="1676773" y="2095869"/>
          <a:ext cx="139978" cy="139978"/>
        </a:xfrm>
        <a:prstGeom prst="ellipse">
          <a:avLst/>
        </a:prstGeom>
        <a:solidFill>
          <a:schemeClr val="accent5">
            <a:shade val="80000"/>
            <a:alpha val="50000"/>
            <a:hueOff val="-334898"/>
            <a:satOff val="-23327"/>
            <a:lumOff val="201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4ED9761-0F73-4E28-9397-E2E0A1227F27}">
      <dsp:nvSpPr>
        <dsp:cNvPr id="0" name=""/>
        <dsp:cNvSpPr/>
      </dsp:nvSpPr>
      <dsp:spPr>
        <a:xfrm>
          <a:off x="1676773" y="2235847"/>
          <a:ext cx="4254566" cy="48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双向广度优先</a:t>
          </a:r>
          <a:endParaRPr lang="zh-CN" altLang="en-US" sz="2800" kern="1200" dirty="0"/>
        </a:p>
      </dsp:txBody>
      <dsp:txXfrm>
        <a:off x="1676773" y="2235847"/>
        <a:ext cx="4254566" cy="487423"/>
      </dsp:txXfrm>
    </dsp:sp>
    <dsp:sp modelId="{32D30E5F-0640-468B-B48D-85F38D472506}">
      <dsp:nvSpPr>
        <dsp:cNvPr id="0" name=""/>
        <dsp:cNvSpPr/>
      </dsp:nvSpPr>
      <dsp:spPr>
        <a:xfrm>
          <a:off x="1676773" y="2723271"/>
          <a:ext cx="139978" cy="139978"/>
        </a:xfrm>
        <a:prstGeom prst="ellipse">
          <a:avLst/>
        </a:prstGeom>
        <a:solidFill>
          <a:schemeClr val="accent5">
            <a:shade val="80000"/>
            <a:alpha val="50000"/>
            <a:hueOff val="-446530"/>
            <a:satOff val="-31103"/>
            <a:lumOff val="26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FA765DB-AADF-4F83-A795-6F131D4D8B66}">
      <dsp:nvSpPr>
        <dsp:cNvPr id="0" name=""/>
        <dsp:cNvSpPr/>
      </dsp:nvSpPr>
      <dsp:spPr>
        <a:xfrm>
          <a:off x="1676773" y="2863249"/>
          <a:ext cx="4254566" cy="48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整体同步并行</a:t>
          </a:r>
          <a:endParaRPr lang="zh-CN" altLang="en-US" sz="2800" kern="1200" dirty="0"/>
        </a:p>
      </dsp:txBody>
      <dsp:txXfrm>
        <a:off x="1676773" y="2863249"/>
        <a:ext cx="4254566" cy="487423"/>
      </dsp:txXfrm>
    </dsp:sp>
    <dsp:sp modelId="{EA15C4BB-53A9-4A09-A2DB-FFC04A32E105}">
      <dsp:nvSpPr>
        <dsp:cNvPr id="0" name=""/>
        <dsp:cNvSpPr/>
      </dsp:nvSpPr>
      <dsp:spPr>
        <a:xfrm>
          <a:off x="1676773" y="3350673"/>
          <a:ext cx="139978" cy="139978"/>
        </a:xfrm>
        <a:prstGeom prst="ellipse">
          <a:avLst/>
        </a:prstGeom>
        <a:solidFill>
          <a:schemeClr val="accent5">
            <a:shade val="80000"/>
            <a:alpha val="50000"/>
            <a:hueOff val="-558163"/>
            <a:satOff val="-38879"/>
            <a:lumOff val="336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5A18B92-9D3A-4D83-BC89-1FCB7A6D05D7}">
      <dsp:nvSpPr>
        <dsp:cNvPr id="0" name=""/>
        <dsp:cNvSpPr/>
      </dsp:nvSpPr>
      <dsp:spPr>
        <a:xfrm>
          <a:off x="1676773" y="3490651"/>
          <a:ext cx="4254566" cy="48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邻居更新算法</a:t>
          </a:r>
          <a:endParaRPr lang="zh-CN" altLang="en-US" sz="2800" kern="1200" dirty="0"/>
        </a:p>
      </dsp:txBody>
      <dsp:txXfrm>
        <a:off x="1676773" y="3490651"/>
        <a:ext cx="4254566" cy="487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F1E0-DC77-48F3-AF88-636C778658F9}">
      <dsp:nvSpPr>
        <dsp:cNvPr id="0" name=""/>
        <dsp:cNvSpPr/>
      </dsp:nvSpPr>
      <dsp:spPr>
        <a:xfrm>
          <a:off x="558546" y="304260"/>
          <a:ext cx="4128898" cy="4128898"/>
        </a:xfrm>
        <a:prstGeom prst="pie">
          <a:avLst>
            <a:gd name="adj1" fmla="val 16200000"/>
            <a:gd name="adj2" fmla="val 2052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节点迭代更新频繁</a:t>
          </a:r>
          <a:endParaRPr lang="zh-CN" altLang="en-US" sz="2400" kern="1200" dirty="0"/>
        </a:p>
      </dsp:txBody>
      <dsp:txXfrm>
        <a:off x="2712454" y="998308"/>
        <a:ext cx="1327145" cy="884763"/>
      </dsp:txXfrm>
    </dsp:sp>
    <dsp:sp modelId="{20419295-39D1-458F-A09C-329FC6AFA131}">
      <dsp:nvSpPr>
        <dsp:cNvPr id="0" name=""/>
        <dsp:cNvSpPr/>
      </dsp:nvSpPr>
      <dsp:spPr>
        <a:xfrm>
          <a:off x="593936" y="414364"/>
          <a:ext cx="4128898" cy="4128898"/>
        </a:xfrm>
        <a:prstGeom prst="pie">
          <a:avLst>
            <a:gd name="adj1" fmla="val 20520000"/>
            <a:gd name="adj2" fmla="val 32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节点数量多</a:t>
          </a:r>
          <a:endParaRPr lang="zh-CN" altLang="en-US" sz="2400" kern="1200" dirty="0"/>
        </a:p>
      </dsp:txBody>
      <dsp:txXfrm>
        <a:off x="3253143" y="2300877"/>
        <a:ext cx="1228838" cy="983071"/>
      </dsp:txXfrm>
    </dsp:sp>
    <dsp:sp modelId="{5FC22DDC-501D-49D1-8311-98549CCFC373}">
      <dsp:nvSpPr>
        <dsp:cNvPr id="0" name=""/>
        <dsp:cNvSpPr/>
      </dsp:nvSpPr>
      <dsp:spPr>
        <a:xfrm>
          <a:off x="500544" y="482196"/>
          <a:ext cx="4128898" cy="4128898"/>
        </a:xfrm>
        <a:prstGeom prst="pie">
          <a:avLst>
            <a:gd name="adj1" fmla="val 3240000"/>
            <a:gd name="adj2" fmla="val 756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稀疏图</a:t>
          </a:r>
          <a:endParaRPr lang="zh-CN" altLang="en-US" sz="2400" kern="1200" dirty="0"/>
        </a:p>
      </dsp:txBody>
      <dsp:txXfrm>
        <a:off x="1975151" y="3382255"/>
        <a:ext cx="1179685" cy="1081378"/>
      </dsp:txXfrm>
    </dsp:sp>
    <dsp:sp modelId="{86069E74-D83D-4380-8A59-B4465D58122C}">
      <dsp:nvSpPr>
        <dsp:cNvPr id="0" name=""/>
        <dsp:cNvSpPr/>
      </dsp:nvSpPr>
      <dsp:spPr>
        <a:xfrm>
          <a:off x="407153" y="414364"/>
          <a:ext cx="4128898" cy="4128898"/>
        </a:xfrm>
        <a:prstGeom prst="pie">
          <a:avLst>
            <a:gd name="adj1" fmla="val 7560000"/>
            <a:gd name="adj2" fmla="val 1188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度数幂律分布</a:t>
          </a:r>
          <a:endParaRPr lang="zh-CN" altLang="en-US" sz="2400" kern="1200" dirty="0"/>
        </a:p>
      </dsp:txBody>
      <dsp:txXfrm>
        <a:off x="648005" y="2300877"/>
        <a:ext cx="1228838" cy="983071"/>
      </dsp:txXfrm>
    </dsp:sp>
    <dsp:sp modelId="{2532D5D7-17B0-4767-8C9B-C002DB286566}">
      <dsp:nvSpPr>
        <dsp:cNvPr id="0" name=""/>
        <dsp:cNvSpPr/>
      </dsp:nvSpPr>
      <dsp:spPr>
        <a:xfrm>
          <a:off x="442543" y="304260"/>
          <a:ext cx="4128898" cy="4128898"/>
        </a:xfrm>
        <a:prstGeom prst="pie">
          <a:avLst>
            <a:gd name="adj1" fmla="val 1188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多重有向图</a:t>
          </a:r>
          <a:endParaRPr lang="zh-CN" altLang="en-US" sz="2400" kern="1200" dirty="0"/>
        </a:p>
      </dsp:txBody>
      <dsp:txXfrm>
        <a:off x="1090387" y="998308"/>
        <a:ext cx="1327145" cy="884763"/>
      </dsp:txXfrm>
    </dsp:sp>
    <dsp:sp modelId="{A1293C85-ED40-4398-99B2-F373E63E3A3D}">
      <dsp:nvSpPr>
        <dsp:cNvPr id="0" name=""/>
        <dsp:cNvSpPr/>
      </dsp:nvSpPr>
      <dsp:spPr>
        <a:xfrm>
          <a:off x="302753" y="48662"/>
          <a:ext cx="4640095" cy="4640095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5664-EDBD-4067-9E89-E1C23A901511}">
      <dsp:nvSpPr>
        <dsp:cNvPr id="0" name=""/>
        <dsp:cNvSpPr/>
      </dsp:nvSpPr>
      <dsp:spPr>
        <a:xfrm>
          <a:off x="338623" y="158729"/>
          <a:ext cx="4640095" cy="4640095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24392-AA31-4173-A62C-D8F360851973}">
      <dsp:nvSpPr>
        <dsp:cNvPr id="0" name=""/>
        <dsp:cNvSpPr/>
      </dsp:nvSpPr>
      <dsp:spPr>
        <a:xfrm>
          <a:off x="244946" y="226768"/>
          <a:ext cx="4640095" cy="4640095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792FB-FE10-43FD-94BC-4288B5000C54}">
      <dsp:nvSpPr>
        <dsp:cNvPr id="0" name=""/>
        <dsp:cNvSpPr/>
      </dsp:nvSpPr>
      <dsp:spPr>
        <a:xfrm>
          <a:off x="151269" y="158729"/>
          <a:ext cx="4640095" cy="4640095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39974-4F8F-4F26-B174-C49006595EBD}">
      <dsp:nvSpPr>
        <dsp:cNvPr id="0" name=""/>
        <dsp:cNvSpPr/>
      </dsp:nvSpPr>
      <dsp:spPr>
        <a:xfrm>
          <a:off x="187139" y="48662"/>
          <a:ext cx="4640095" cy="4640095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2A0F5-379E-4127-BAA4-83F746EF3491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1ADF-4C13-4028-B4C3-93D6E0B43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1ADF-4C13-4028-B4C3-93D6E0B43E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5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Change in </a:t>
            </a:r>
            <a:r>
              <a:rPr lang="en-US" altLang="zh-CN" dirty="0" err="1" smtClean="0"/>
              <a:t>pagerank</a:t>
            </a:r>
            <a:r>
              <a:rPr lang="en-US" altLang="zh-CN" dirty="0" smtClean="0"/>
              <a:t> for the last iteration in L1 norm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1ADF-4C13-4028-B4C3-93D6E0B43E9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6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1ADF-4C13-4028-B4C3-93D6E0B43E9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6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1ADF-4C13-4028-B4C3-93D6E0B43E9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6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7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2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6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7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2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7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1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3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8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大规</a:t>
            </a:r>
            <a:r>
              <a:rPr lang="zh-CN" altLang="en-US" dirty="0" smtClean="0"/>
              <a:t>模属性图</a:t>
            </a:r>
            <a:r>
              <a:rPr lang="zh-CN" altLang="en-US" dirty="0"/>
              <a:t>计算在知识图谱中的应用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3200" dirty="0" smtClean="0"/>
              <a:t>黄勇            </a:t>
            </a:r>
            <a:r>
              <a:rPr lang="en-US" altLang="zh-CN" sz="3200" dirty="0" smtClean="0"/>
              <a:t>201521210022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52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深度优先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074229" cy="40233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迭</a:t>
            </a:r>
            <a:r>
              <a:rPr lang="zh-CN" altLang="en-US" sz="2400" dirty="0" smtClean="0"/>
              <a:t>代、递</a:t>
            </a:r>
            <a:r>
              <a:rPr lang="zh-CN" altLang="en-US" sz="2400" dirty="0"/>
              <a:t>归</a:t>
            </a:r>
          </a:p>
        </p:txBody>
      </p:sp>
      <p:pic>
        <p:nvPicPr>
          <p:cNvPr id="2050" name="Picture 2" descr="http://c.hiphotos.baidu.com/baike/c0%3Dbaike80%2C5%2C5%2C80%2C26/sign=3caa1450ac6eddc432eabca958b2dd98/730e0cf3d7ca7bcb3818fd9abf096b63f624a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72" y="2457238"/>
            <a:ext cx="5717479" cy="3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509" y="2055234"/>
            <a:ext cx="3801291" cy="36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双向广度优先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71076"/>
            <a:ext cx="5291137" cy="3373099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717" y="1416366"/>
            <a:ext cx="4159827" cy="54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整体同步并行算</a:t>
            </a:r>
            <a:r>
              <a:rPr lang="zh-CN" altLang="en-US" dirty="0" smtClean="0"/>
              <a:t>法（</a:t>
            </a:r>
            <a:r>
              <a:rPr lang="en-US" altLang="zh-CN" dirty="0" smtClean="0"/>
              <a:t>BSP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038" y="1737360"/>
            <a:ext cx="4385756" cy="1805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38" y="3542835"/>
            <a:ext cx="5007824" cy="3155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2109" y="1953488"/>
            <a:ext cx="4515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计算分为一系列</a:t>
            </a:r>
            <a:r>
              <a:rPr lang="zh-CN" altLang="en-US" sz="2400" dirty="0" smtClean="0">
                <a:solidFill>
                  <a:srgbClr val="FF0000"/>
                </a:solidFill>
              </a:rPr>
              <a:t>超步</a:t>
            </a:r>
            <a:r>
              <a:rPr lang="zh-CN" altLang="en-US" sz="2400" dirty="0" smtClean="0"/>
              <a:t>的迭代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每两</a:t>
            </a:r>
            <a:r>
              <a:rPr lang="zh-CN" altLang="en-US" sz="2400" dirty="0" smtClean="0"/>
              <a:t>个超步之间设有</a:t>
            </a:r>
            <a:r>
              <a:rPr lang="zh-CN" altLang="en-US" sz="2400" dirty="0" smtClean="0">
                <a:solidFill>
                  <a:srgbClr val="FF0000"/>
                </a:solidFill>
              </a:rPr>
              <a:t>栅栏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每个超步先进行</a:t>
            </a:r>
            <a:r>
              <a:rPr lang="zh-CN" altLang="en-US" sz="2400" dirty="0" smtClean="0">
                <a:solidFill>
                  <a:srgbClr val="FF0000"/>
                </a:solidFill>
              </a:rPr>
              <a:t>本地计算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本地计算结果</a:t>
            </a:r>
            <a:r>
              <a:rPr lang="zh-CN" altLang="en-US" sz="2400" dirty="0" smtClean="0">
                <a:solidFill>
                  <a:srgbClr val="FF0000"/>
                </a:solidFill>
              </a:rPr>
              <a:t>消息通信</a:t>
            </a:r>
            <a:r>
              <a:rPr lang="zh-CN" altLang="en-US" sz="2400" dirty="0" smtClean="0"/>
              <a:t>合并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整体同步</a:t>
            </a:r>
            <a:r>
              <a:rPr lang="zh-CN" altLang="en-US" sz="2400" dirty="0" smtClean="0"/>
              <a:t>点进入下一轮超步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25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邻居更</a:t>
            </a:r>
            <a:r>
              <a:rPr lang="zh-CN" altLang="en-US" dirty="0" smtClean="0"/>
              <a:t>新算</a:t>
            </a:r>
            <a:r>
              <a:rPr lang="zh-CN" altLang="en-US" dirty="0" smtClean="0"/>
              <a:t>法（</a:t>
            </a:r>
            <a:r>
              <a:rPr lang="en-US" altLang="zh-CN" dirty="0" smtClean="0"/>
              <a:t>GAS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Picture 2" descr="GraphX:基于Spark的弹性分布式图计算系统 - 线上的思考者 - 线上的思考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5060678"/>
            <a:ext cx="6299027" cy="179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45127" y="2022764"/>
            <a:ext cx="4682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 每</a:t>
            </a:r>
            <a:r>
              <a:rPr lang="zh-CN" altLang="en-US" sz="2400" dirty="0"/>
              <a:t>个计算</a:t>
            </a:r>
            <a:r>
              <a:rPr lang="zh-CN" altLang="en-US" sz="2400" dirty="0">
                <a:solidFill>
                  <a:srgbClr val="FF0000"/>
                </a:solidFill>
              </a:rPr>
              <a:t>收集消</a:t>
            </a:r>
            <a:r>
              <a:rPr lang="zh-CN" altLang="en-US" sz="2400" dirty="0" smtClean="0">
                <a:solidFill>
                  <a:srgbClr val="FF0000"/>
                </a:solidFill>
              </a:rPr>
              <a:t>息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消息计算传</a:t>
            </a:r>
            <a:r>
              <a:rPr lang="zh-CN" altLang="en-US" sz="2400" dirty="0">
                <a:solidFill>
                  <a:srgbClr val="FF0000"/>
                </a:solidFill>
              </a:rPr>
              <a:t>递</a:t>
            </a:r>
            <a:r>
              <a:rPr lang="zh-CN" altLang="en-US" sz="2400" dirty="0"/>
              <a:t>相邻节点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 本节点消息</a:t>
            </a:r>
            <a:r>
              <a:rPr lang="zh-CN" altLang="en-US" sz="2400" dirty="0" smtClean="0">
                <a:solidFill>
                  <a:srgbClr val="FF0000"/>
                </a:solidFill>
              </a:rPr>
              <a:t>散播</a:t>
            </a:r>
            <a:r>
              <a:rPr lang="zh-CN" altLang="en-US" sz="2400" dirty="0" smtClean="0"/>
              <a:t>给邻居节点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55" y="1431426"/>
            <a:ext cx="4218822" cy="28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60477"/>
            <a:ext cx="10058400" cy="1450757"/>
          </a:xfrm>
        </p:spPr>
        <p:txBody>
          <a:bodyPr/>
          <a:lstStyle/>
          <a:p>
            <a:r>
              <a:rPr lang="zh-CN" altLang="en-US" dirty="0" smtClean="0"/>
              <a:t>属性图</a:t>
            </a:r>
            <a:r>
              <a:rPr lang="zh-CN" altLang="en-US" dirty="0"/>
              <a:t>数据</a:t>
            </a:r>
            <a:r>
              <a:rPr lang="zh-CN" altLang="en-US" dirty="0" smtClean="0"/>
              <a:t>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3"/>
            <a:ext cx="3958047" cy="40325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8" y="2596700"/>
            <a:ext cx="5647050" cy="35306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4800" y="1690550"/>
            <a:ext cx="5342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Partition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compute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iteration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inactive</a:t>
            </a: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47" y="1845733"/>
            <a:ext cx="6558785" cy="47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60477"/>
            <a:ext cx="10058400" cy="1450757"/>
          </a:xfrm>
        </p:spPr>
        <p:txBody>
          <a:bodyPr/>
          <a:lstStyle/>
          <a:p>
            <a:r>
              <a:rPr lang="zh-CN" altLang="en-US" dirty="0" smtClean="0"/>
              <a:t>属性图迭代计算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455" y="1845733"/>
            <a:ext cx="4431871" cy="46520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master</a:t>
            </a:r>
            <a:r>
              <a:rPr lang="zh-CN" altLang="en-US" sz="2400" dirty="0"/>
              <a:t>图进行</a:t>
            </a:r>
            <a:r>
              <a:rPr lang="zh-CN" altLang="en-US" sz="2400" dirty="0">
                <a:solidFill>
                  <a:srgbClr val="FF0000"/>
                </a:solidFill>
              </a:rPr>
              <a:t>分区</a:t>
            </a:r>
            <a:r>
              <a:rPr lang="zh-CN" altLang="en-US" sz="2400" dirty="0"/>
              <a:t>，然后将一个或多个</a:t>
            </a:r>
            <a:r>
              <a:rPr lang="en-US" altLang="zh-CN" sz="2400" dirty="0"/>
              <a:t>partition</a:t>
            </a:r>
            <a:r>
              <a:rPr lang="zh-CN" altLang="en-US" sz="2400" dirty="0"/>
              <a:t>分给</a:t>
            </a:r>
            <a:r>
              <a:rPr lang="en-US" altLang="zh-CN" sz="2400" dirty="0"/>
              <a:t>worker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worker</a:t>
            </a:r>
            <a:r>
              <a:rPr lang="zh-CN" altLang="en-US" sz="2400" dirty="0"/>
              <a:t>为每一个</a:t>
            </a:r>
            <a:r>
              <a:rPr lang="en-US" altLang="zh-CN" sz="2400" dirty="0"/>
              <a:t>partition</a:t>
            </a:r>
            <a:r>
              <a:rPr lang="zh-CN" altLang="en-US" sz="2400" dirty="0"/>
              <a:t>启动一个线程，该线程</a:t>
            </a:r>
            <a:r>
              <a:rPr lang="zh-CN" altLang="en-US" sz="2400" dirty="0">
                <a:solidFill>
                  <a:srgbClr val="FF0000"/>
                </a:solidFill>
              </a:rPr>
              <a:t>轮询</a:t>
            </a:r>
            <a:r>
              <a:rPr lang="en-US" altLang="zh-CN" sz="2400" dirty="0"/>
              <a:t>partition</a:t>
            </a:r>
            <a:r>
              <a:rPr lang="zh-CN" altLang="en-US" sz="2400" dirty="0"/>
              <a:t>中的顶点，为每一个</a:t>
            </a:r>
            <a:r>
              <a:rPr lang="en-US" altLang="zh-CN" sz="2400" dirty="0"/>
              <a:t>active</a:t>
            </a:r>
            <a:r>
              <a:rPr lang="zh-CN" altLang="en-US" sz="2400" dirty="0"/>
              <a:t>状态的顶点调用</a:t>
            </a:r>
            <a:r>
              <a:rPr lang="en-US" altLang="zh-CN" sz="2400" dirty="0"/>
              <a:t>compute</a:t>
            </a:r>
            <a:r>
              <a:rPr lang="zh-CN" altLang="en-US" sz="2400" dirty="0"/>
              <a:t>方法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compute</a:t>
            </a:r>
            <a:r>
              <a:rPr lang="zh-CN" altLang="en-US" sz="2400" dirty="0"/>
              <a:t>完成后，按照</a:t>
            </a:r>
            <a:r>
              <a:rPr lang="en-US" altLang="zh-CN" sz="2400" dirty="0"/>
              <a:t>edge</a:t>
            </a:r>
            <a:r>
              <a:rPr lang="zh-CN" altLang="en-US" sz="2400" dirty="0"/>
              <a:t>的信息将计算结果通过</a:t>
            </a:r>
            <a:r>
              <a:rPr lang="zh-CN" altLang="en-US" sz="2400" dirty="0">
                <a:solidFill>
                  <a:srgbClr val="FF0000"/>
                </a:solidFill>
              </a:rPr>
              <a:t>消息传递</a:t>
            </a:r>
            <a:r>
              <a:rPr lang="zh-CN" altLang="en-US" sz="2400" dirty="0"/>
              <a:t>方式传给其它顶点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</a:rPr>
              <a:t>同步</a:t>
            </a:r>
            <a:r>
              <a:rPr lang="zh-CN" altLang="en-US" sz="2400" dirty="0"/>
              <a:t>后重复</a:t>
            </a:r>
            <a:r>
              <a:rPr lang="zh-CN" altLang="en-US" sz="2400" dirty="0">
                <a:solidFill>
                  <a:srgbClr val="FF0000"/>
                </a:solidFill>
              </a:rPr>
              <a:t>迭代</a:t>
            </a:r>
            <a:r>
              <a:rPr lang="zh-CN" altLang="en-US" sz="2400" dirty="0"/>
              <a:t>，直到没有</a:t>
            </a:r>
            <a:r>
              <a:rPr lang="en-US" altLang="zh-CN" sz="2400" dirty="0"/>
              <a:t>active</a:t>
            </a:r>
            <a:r>
              <a:rPr lang="zh-CN" altLang="en-US" sz="2400" dirty="0"/>
              <a:t>状态顶点或者迭代次数到达指定数</a:t>
            </a:r>
            <a:r>
              <a:rPr lang="zh-CN" altLang="en-US" sz="2400" dirty="0" smtClean="0"/>
              <a:t>目则停</a:t>
            </a:r>
            <a:r>
              <a:rPr lang="zh-CN" altLang="en-US" sz="2400" dirty="0"/>
              <a:t>止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43" y="2192243"/>
            <a:ext cx="6395300" cy="41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PageRank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498" y="2873829"/>
            <a:ext cx="4892973" cy="2704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966" y="2873829"/>
            <a:ext cx="5027999" cy="27040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6651" y="2024743"/>
            <a:ext cx="425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迭代次数固定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457720" y="1965041"/>
            <a:ext cx="425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迭代收敛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7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7067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Pregel</a:t>
            </a:r>
            <a:r>
              <a:rPr lang="zh-CN" altLang="en-US" dirty="0" smtClean="0"/>
              <a:t>消息传递的图计算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774" y="1494260"/>
            <a:ext cx="10418893" cy="50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PageRank</a:t>
            </a:r>
            <a:r>
              <a:rPr lang="zh-CN" altLang="en-US" dirty="0"/>
              <a:t>图计算实验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实验平台：</a:t>
            </a:r>
            <a:endParaRPr lang="en-US" altLang="zh-CN" sz="2400" dirty="0" smtClean="0"/>
          </a:p>
          <a:p>
            <a:r>
              <a:rPr lang="en-US" altLang="zh-CN" sz="2400" dirty="0" smtClean="0"/>
              <a:t>GraphLab</a:t>
            </a:r>
            <a:endParaRPr lang="en-US" altLang="zh-CN" sz="2400" dirty="0"/>
          </a:p>
          <a:p>
            <a:r>
              <a:rPr lang="en-US" altLang="zh-CN" sz="2400" dirty="0" smtClean="0"/>
              <a:t>Spark GraphX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实验机器：</a:t>
            </a:r>
            <a:endParaRPr lang="en-US" altLang="zh-CN" sz="2400" dirty="0" smtClean="0"/>
          </a:p>
          <a:p>
            <a:r>
              <a:rPr lang="zh-CN" altLang="en-US" sz="2400" dirty="0" smtClean="0"/>
              <a:t>单机版的</a:t>
            </a:r>
            <a:r>
              <a:rPr lang="en-US" altLang="zh-CN" sz="2400" dirty="0" smtClean="0"/>
              <a:t>GraphLab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GraphX</a:t>
            </a:r>
          </a:p>
          <a:p>
            <a:r>
              <a:rPr lang="zh-CN" altLang="en-US" sz="2400" dirty="0"/>
              <a:t>分</a:t>
            </a:r>
            <a:r>
              <a:rPr lang="zh-CN" altLang="en-US" sz="2400" dirty="0" smtClean="0"/>
              <a:t>布式系统上的</a:t>
            </a:r>
            <a:r>
              <a:rPr lang="en-US" altLang="zh-CN" sz="2400" dirty="0" smtClean="0"/>
              <a:t>GraphLab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GraphX                  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115098" cy="4361101"/>
          </a:xfrm>
        </p:spPr>
        <p:txBody>
          <a:bodyPr/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实验数据和节点数：</a:t>
            </a:r>
            <a:endParaRPr lang="en-US" altLang="zh-CN" sz="2400" dirty="0" smtClean="0"/>
          </a:p>
          <a:p>
            <a:r>
              <a:rPr lang="zh-CN" altLang="en-US" sz="2400" dirty="0" smtClean="0"/>
              <a:t>邮箱联系人网络：</a:t>
            </a:r>
            <a:r>
              <a:rPr lang="en-US" altLang="zh-CN" sz="2400" dirty="0" smtClean="0"/>
              <a:t>367662</a:t>
            </a:r>
          </a:p>
          <a:p>
            <a:r>
              <a:rPr lang="zh-CN" altLang="en-US" sz="2400" dirty="0"/>
              <a:t>网</a:t>
            </a:r>
            <a:r>
              <a:rPr lang="zh-CN" altLang="en-US" sz="2400" dirty="0" smtClean="0"/>
              <a:t>页链接：</a:t>
            </a:r>
            <a:r>
              <a:rPr lang="en-US" altLang="zh-CN" sz="2400" dirty="0" smtClean="0"/>
              <a:t>875713</a:t>
            </a:r>
          </a:p>
          <a:p>
            <a:r>
              <a:rPr lang="zh-CN" altLang="en-US" sz="2400" dirty="0"/>
              <a:t>社交网</a:t>
            </a:r>
            <a:r>
              <a:rPr lang="zh-CN" altLang="en-US" sz="2400" dirty="0" smtClean="0"/>
              <a:t>络：</a:t>
            </a:r>
            <a:r>
              <a:rPr lang="en-US" altLang="zh-CN" sz="2400" dirty="0" smtClean="0"/>
              <a:t>1632803</a:t>
            </a:r>
          </a:p>
          <a:p>
            <a:r>
              <a:rPr lang="zh-CN" altLang="en-US" sz="2400" dirty="0"/>
              <a:t>科</a:t>
            </a:r>
            <a:r>
              <a:rPr lang="zh-CN" altLang="en-US" sz="2400" dirty="0" smtClean="0"/>
              <a:t>研论文引用：</a:t>
            </a:r>
            <a:r>
              <a:rPr lang="en-US" altLang="zh-CN" sz="2400" dirty="0" smtClean="0"/>
              <a:t>3774768</a:t>
            </a:r>
          </a:p>
          <a:p>
            <a:r>
              <a:rPr lang="en-US" altLang="zh-CN" sz="2400" dirty="0" smtClean="0"/>
              <a:t>Wiki-talk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2394385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4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图计算实验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97280" y="1841863"/>
            <a:ext cx="3326675" cy="7141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email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9" y="2299063"/>
            <a:ext cx="8218518" cy="453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大规模属性图计算在知识图谱中应用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609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5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图计算实验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97280" y="1841863"/>
            <a:ext cx="3326675" cy="7141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Web-Google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5035"/>
            <a:ext cx="6714310" cy="46205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946" y="2110264"/>
            <a:ext cx="4882342" cy="470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310" y="1744091"/>
            <a:ext cx="4882342" cy="47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图计算实验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0971" y="1737360"/>
            <a:ext cx="3735289" cy="627017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Soc-pokec-elationships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120"/>
            <a:ext cx="7093131" cy="4872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3" y="2103120"/>
            <a:ext cx="4637314" cy="48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PageRank</a:t>
            </a:r>
            <a:r>
              <a:rPr lang="zh-CN" altLang="en-US" dirty="0"/>
              <a:t>图计算实验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622" y="1690688"/>
            <a:ext cx="7164344" cy="50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PageRank</a:t>
            </a:r>
            <a:r>
              <a:rPr lang="zh-CN" altLang="en-US" dirty="0"/>
              <a:t>图计算实验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659" y="1520792"/>
            <a:ext cx="7025496" cy="53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PageRank</a:t>
            </a:r>
            <a:r>
              <a:rPr lang="zh-CN" altLang="en-US" dirty="0" smtClean="0"/>
              <a:t>在知识图谱中的拓展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/>
              <a:t>random Walk</a:t>
            </a:r>
          </a:p>
          <a:p>
            <a:pPr marL="0" indent="0">
              <a:buNone/>
            </a:pPr>
            <a:r>
              <a:rPr lang="en-US" altLang="zh-CN" sz="3200" dirty="0"/>
              <a:t>     </a:t>
            </a:r>
            <a:r>
              <a:rPr lang="zh-CN" altLang="en-US" sz="3200" dirty="0"/>
              <a:t>图中节点之间</a:t>
            </a:r>
            <a:r>
              <a:rPr lang="zh-CN" altLang="en-US" sz="3200" dirty="0">
                <a:solidFill>
                  <a:srgbClr val="FF0000"/>
                </a:solidFill>
              </a:rPr>
              <a:t>随机游</a:t>
            </a:r>
            <a:r>
              <a:rPr lang="zh-CN" altLang="en-US" sz="3200" dirty="0" smtClean="0">
                <a:solidFill>
                  <a:srgbClr val="FF0000"/>
                </a:solidFill>
              </a:rPr>
              <a:t>走</a:t>
            </a:r>
            <a:r>
              <a:rPr lang="zh-CN" altLang="en-US" sz="3200" dirty="0" smtClean="0"/>
              <a:t>：确定随机游走系数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 smtClean="0"/>
              <a:t> personalized PageRank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</a:t>
            </a:r>
            <a:r>
              <a:rPr lang="zh-CN" altLang="en-US" sz="3200" dirty="0" smtClean="0"/>
              <a:t>计算节点之间的相似度：固定迭代次数、多次重复随机游走、计算可达次数</a:t>
            </a:r>
            <a:r>
              <a:rPr lang="en-US" altLang="zh-CN" sz="3200" dirty="0" smtClean="0"/>
              <a:t> </a:t>
            </a:r>
            <a:r>
              <a:rPr lang="zh-CN" altLang="en-US" sz="3200" dirty="0"/>
              <a:t>从</a:t>
            </a:r>
            <a:r>
              <a:rPr lang="zh-CN" altLang="en-US" sz="3200" dirty="0" smtClean="0"/>
              <a:t>而获得某个节点的相关节点</a:t>
            </a:r>
            <a:r>
              <a:rPr lang="en-US" altLang="zh-CN" sz="3200" dirty="0" smtClean="0"/>
              <a:t>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 smtClean="0"/>
              <a:t>Path Rank Algorithm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</a:t>
            </a:r>
            <a:r>
              <a:rPr lang="zh-CN" altLang="en-US" sz="3200" dirty="0" smtClean="0"/>
              <a:t>基于图中的路径排序：基于可达次数计算</a:t>
            </a:r>
            <a:r>
              <a:rPr lang="zh-CN" altLang="en-US" sz="3200" dirty="0" smtClean="0">
                <a:solidFill>
                  <a:srgbClr val="FF0000"/>
                </a:solidFill>
              </a:rPr>
              <a:t>相关性并排序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3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47561"/>
          </a:xfrm>
        </p:spPr>
        <p:txBody>
          <a:bodyPr/>
          <a:lstStyle/>
          <a:p>
            <a:r>
              <a:rPr lang="en-US" altLang="zh-CN" dirty="0" smtClean="0"/>
              <a:t>Random Walk</a:t>
            </a:r>
            <a:r>
              <a:rPr lang="zh-CN" altLang="en-US" dirty="0" smtClean="0"/>
              <a:t>图实验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35781"/>
            <a:ext cx="8200724" cy="56778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483" y="1434164"/>
            <a:ext cx="3545512" cy="47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5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 Rank</a:t>
            </a:r>
            <a:r>
              <a:rPr lang="zh-CN" altLang="en-US" dirty="0"/>
              <a:t>算</a:t>
            </a:r>
            <a:r>
              <a:rPr lang="zh-CN" altLang="en-US" dirty="0" smtClean="0"/>
              <a:t>法实验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4024" y="1501541"/>
            <a:ext cx="3792355" cy="4675422"/>
          </a:xfrm>
        </p:spPr>
        <p:txBody>
          <a:bodyPr/>
          <a:lstStyle/>
          <a:p>
            <a:r>
              <a:rPr lang="zh-CN" altLang="en-US" dirty="0"/>
              <a:t>节点</a:t>
            </a:r>
            <a:r>
              <a:rPr lang="zh-CN" altLang="en-US" dirty="0" smtClean="0"/>
              <a:t>得分结果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2110435"/>
            <a:ext cx="6131292" cy="43279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828" y="2095774"/>
            <a:ext cx="5618749" cy="4305623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355078" y="1501541"/>
            <a:ext cx="3792355" cy="467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路径得分结果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999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部分参考文献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84" y="1737360"/>
            <a:ext cx="4931489" cy="4095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49" y="1691917"/>
            <a:ext cx="5016931" cy="51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大规模图计算在知识图谱中的应用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3200" dirty="0" smtClean="0"/>
              <a:t>黄勇            </a:t>
            </a:r>
            <a:r>
              <a:rPr lang="en-US" altLang="zh-CN" sz="3200" dirty="0" smtClean="0"/>
              <a:t>201521210022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96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300458"/>
            <a:ext cx="10058400" cy="1450757"/>
          </a:xfrm>
        </p:spPr>
        <p:txBody>
          <a:bodyPr/>
          <a:lstStyle/>
          <a:p>
            <a:r>
              <a:rPr lang="zh-CN" altLang="en-US" dirty="0" smtClean="0"/>
              <a:t>问题提出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80" y="2129246"/>
            <a:ext cx="6087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PageRank</a:t>
            </a:r>
            <a:r>
              <a:rPr lang="zh-CN" altLang="en-US" sz="2400" dirty="0" smtClean="0"/>
              <a:t>：网页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链接投票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/>
              <a:t>知识图谱：大规模图数据的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关系发现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/>
              <a:t>社交网络：朋友关系推荐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电商推荐：用户、商品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相似推荐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graph of the gods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455274"/>
            <a:ext cx="6888480" cy="62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</a:t>
            </a:r>
            <a:r>
              <a:rPr kumimoji="1" lang="zh-CN" altLang="en-US" dirty="0" smtClean="0"/>
              <a:t>究背</a:t>
            </a:r>
            <a:r>
              <a:rPr kumimoji="1" lang="zh-CN" altLang="en-US" dirty="0" smtClean="0"/>
              <a:t>景</a:t>
            </a:r>
            <a:r>
              <a:rPr kumimoji="1" lang="en-US" altLang="zh-CN" dirty="0" smtClean="0"/>
              <a:t>-Google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pic>
        <p:nvPicPr>
          <p:cNvPr id="1028" name="Picture 4" descr="http://cdn4.infoqstatic.com/statics_s1_20160517-0032u2/resource/articles/hadoop-ten-years-interpretation-and-development-forecast/zh/resources/0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1517"/>
            <a:ext cx="10123772" cy="52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</a:t>
            </a:r>
            <a:r>
              <a:rPr kumimoji="1" lang="zh-CN" altLang="en-US" dirty="0"/>
              <a:t>究背</a:t>
            </a:r>
            <a:r>
              <a:rPr kumimoji="1" lang="zh-CN" altLang="en-US" dirty="0" smtClean="0"/>
              <a:t>景</a:t>
            </a:r>
            <a:r>
              <a:rPr kumimoji="1" lang="en-US" altLang="zh-CN" dirty="0" smtClean="0"/>
              <a:t>-Hadoop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3782" y="1845734"/>
            <a:ext cx="6804746" cy="402336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HDFS </a:t>
            </a:r>
            <a:r>
              <a:rPr lang="zh-CN" altLang="en-US" sz="2400" dirty="0" smtClean="0"/>
              <a:t>：分布式文件系统</a:t>
            </a:r>
            <a:endParaRPr lang="en-US" altLang="zh-CN" sz="2400" dirty="0" smtClean="0"/>
          </a:p>
          <a:p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：函数式编程</a:t>
            </a:r>
            <a:endParaRPr lang="en-US" altLang="zh-CN" sz="2400" dirty="0" smtClean="0"/>
          </a:p>
          <a:p>
            <a:r>
              <a:rPr lang="en-US" altLang="zh-CN" sz="2400" dirty="0" smtClean="0"/>
              <a:t>Yarn</a:t>
            </a:r>
            <a:r>
              <a:rPr lang="zh-CN" altLang="en-US" sz="2400" dirty="0" smtClean="0"/>
              <a:t>：资源调度管理</a:t>
            </a:r>
            <a:endParaRPr lang="en-US" altLang="zh-CN" sz="2400" dirty="0" smtClean="0"/>
          </a:p>
          <a:p>
            <a:r>
              <a:rPr lang="en-US" altLang="zh-CN" sz="2400" dirty="0" smtClean="0"/>
              <a:t>Hbase/Cassandra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OLTP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OLAP</a:t>
            </a:r>
            <a:r>
              <a:rPr lang="zh-CN" altLang="en-US" sz="2400" dirty="0"/>
              <a:t>数据库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SQL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RDBMS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NoSQL</a:t>
            </a:r>
            <a:r>
              <a:rPr lang="zh-CN" altLang="en-US" sz="2400" dirty="0" smtClean="0"/>
              <a:t>交互分析</a:t>
            </a:r>
            <a:endParaRPr lang="en-US" altLang="zh-CN" sz="2400" dirty="0" smtClean="0"/>
          </a:p>
          <a:p>
            <a:r>
              <a:rPr lang="en-US" altLang="zh-CN" sz="2400" dirty="0" smtClean="0"/>
              <a:t>Streaming</a:t>
            </a:r>
            <a:r>
              <a:rPr lang="zh-CN" altLang="en-US" sz="2400" dirty="0" smtClean="0"/>
              <a:t>：实时计算</a:t>
            </a:r>
            <a:endParaRPr lang="en-US" altLang="zh-CN" sz="2400" dirty="0" smtClean="0"/>
          </a:p>
          <a:p>
            <a:r>
              <a:rPr lang="en-US" altLang="zh-CN" sz="2400" dirty="0" smtClean="0"/>
              <a:t>MLlib</a:t>
            </a:r>
            <a:r>
              <a:rPr lang="zh-CN" altLang="en-US" sz="2400" dirty="0" smtClean="0"/>
              <a:t>：分布式机器学习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GraphX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：图计算框架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638" y="4017120"/>
            <a:ext cx="3419042" cy="2231157"/>
          </a:xfrm>
          <a:prstGeom prst="rect">
            <a:avLst/>
          </a:prstGeom>
        </p:spPr>
      </p:pic>
      <p:pic>
        <p:nvPicPr>
          <p:cNvPr id="2052" name="Picture 4" descr="http://cdn2.infoqstatic.com/statics_s1_20160517-0032u2/resource/news/2016/03/spark-eco-project/zh/resources/66312326924487043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55" y="1757186"/>
            <a:ext cx="4839277" cy="233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6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大规模属性图研究背景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2264275"/>
            <a:ext cx="4789253" cy="3235189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752455322"/>
              </p:ext>
            </p:extLst>
          </p:nvPr>
        </p:nvGraphicFramePr>
        <p:xfrm>
          <a:off x="5734594" y="2094457"/>
          <a:ext cx="6335485" cy="41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1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问题定义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66388268"/>
              </p:ext>
            </p:extLst>
          </p:nvPr>
        </p:nvGraphicFramePr>
        <p:xfrm>
          <a:off x="6479177" y="1711234"/>
          <a:ext cx="5891349" cy="4650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97280" y="2116183"/>
            <a:ext cx="7119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属性图模型：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多重有向图</a:t>
            </a:r>
            <a:r>
              <a:rPr lang="zh-CN" altLang="en-US" sz="2400" dirty="0" smtClean="0"/>
              <a:t>，每个节点和边都有属性值，如社交网络中，每个节点的人都有姓名年龄等。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消息传递：单源和点目标节点、单源多目标节点、</a:t>
            </a:r>
            <a:endParaRPr lang="en-US" altLang="zh-CN" sz="2400" dirty="0" smtClean="0"/>
          </a:p>
          <a:p>
            <a:r>
              <a:rPr lang="zh-CN" altLang="en-US" sz="2400" dirty="0"/>
              <a:t>任</a:t>
            </a:r>
            <a:r>
              <a:rPr lang="zh-CN" altLang="en-US" sz="2400" dirty="0" smtClean="0"/>
              <a:t>意两个节点之间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消息传递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大规模图度数分布：考虑到社交网络图、网页链接图中，节点度数分布符合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幂律分布</a:t>
            </a:r>
            <a:r>
              <a:rPr lang="zh-CN" altLang="en-US" sz="2400" dirty="0" smtClean="0"/>
              <a:t>。大部分用户相互之间链接较少，而某些超级节点粉丝数很多。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77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消息传递五种算法分析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655352"/>
              </p:ext>
            </p:extLst>
          </p:nvPr>
        </p:nvGraphicFramePr>
        <p:xfrm>
          <a:off x="-365759" y="1867988"/>
          <a:ext cx="7001374" cy="4419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225067766"/>
              </p:ext>
            </p:extLst>
          </p:nvPr>
        </p:nvGraphicFramePr>
        <p:xfrm>
          <a:off x="7062012" y="1619815"/>
          <a:ext cx="5129988" cy="491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右箭头 8"/>
          <p:cNvSpPr/>
          <p:nvPr/>
        </p:nvSpPr>
        <p:spPr>
          <a:xfrm>
            <a:off x="5777660" y="3304902"/>
            <a:ext cx="1071154" cy="94891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广度优先</a:t>
            </a:r>
            <a:endParaRPr lang="zh-CN" altLang="en-US" dirty="0"/>
          </a:p>
        </p:txBody>
      </p:sp>
      <p:pic>
        <p:nvPicPr>
          <p:cNvPr id="1026" name="Picture 2" descr="http://b.hiphotos.baidu.com/baike/w%3D268%3Bg%3D0/sign=6fe596f4f4246b607b0eb572d3c37d71/9345d688d43f8794752e8089d01b0ef41ad53a4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28" y="2110195"/>
            <a:ext cx="3786748" cy="388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852" y="2381057"/>
            <a:ext cx="5081451" cy="36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1056</Words>
  <Application>Microsoft Office PowerPoint</Application>
  <PresentationFormat>宽屏</PresentationFormat>
  <Paragraphs>137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宋体</vt:lpstr>
      <vt:lpstr>Arial</vt:lpstr>
      <vt:lpstr>Calibri</vt:lpstr>
      <vt:lpstr>Calibri Light</vt:lpstr>
      <vt:lpstr>Wingdings</vt:lpstr>
      <vt:lpstr>Office Theme</vt:lpstr>
      <vt:lpstr>大规模属性图计算在知识图谱中的应用</vt:lpstr>
      <vt:lpstr>大规模属性图计算在知识图谱中应用</vt:lpstr>
      <vt:lpstr>问题提出</vt:lpstr>
      <vt:lpstr>研究背景-Google和Apache</vt:lpstr>
      <vt:lpstr>研究背景-Hadoop和Spark</vt:lpstr>
      <vt:lpstr>大规模属性图研究背景</vt:lpstr>
      <vt:lpstr>问题定义</vt:lpstr>
      <vt:lpstr>消息传递五种算法分析</vt:lpstr>
      <vt:lpstr>广度优先</vt:lpstr>
      <vt:lpstr>深度优先</vt:lpstr>
      <vt:lpstr>双向广度优先</vt:lpstr>
      <vt:lpstr>整体同步并行算法（BSP）</vt:lpstr>
      <vt:lpstr>邻居更新算法（GAS）</vt:lpstr>
      <vt:lpstr>属性图数据预处理</vt:lpstr>
      <vt:lpstr>属性图迭代计算</vt:lpstr>
      <vt:lpstr>PageRank算法</vt:lpstr>
      <vt:lpstr>基于Pregel消息传递的图计算</vt:lpstr>
      <vt:lpstr>基于PageRank图计算实验</vt:lpstr>
      <vt:lpstr>基于PageRank图计算实验</vt:lpstr>
      <vt:lpstr>基于PageRank图计算实验</vt:lpstr>
      <vt:lpstr>基于PageRank图计算实验</vt:lpstr>
      <vt:lpstr>基于PageRank图计算实验</vt:lpstr>
      <vt:lpstr>基于PageRank图计算实验</vt:lpstr>
      <vt:lpstr>PageRank在知识图谱中的拓展</vt:lpstr>
      <vt:lpstr>Random Walk图实验</vt:lpstr>
      <vt:lpstr>Path Rank算法实验</vt:lpstr>
      <vt:lpstr>部分参考文献</vt:lpstr>
      <vt:lpstr>大规模图计算在知识图谱中的应用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大规模属性图模型的消息传递算法</dc:title>
  <dc:creator>黄勇</dc:creator>
  <cp:lastModifiedBy>黄勇</cp:lastModifiedBy>
  <cp:revision>265</cp:revision>
  <dcterms:created xsi:type="dcterms:W3CDTF">2016-05-07T06:43:04Z</dcterms:created>
  <dcterms:modified xsi:type="dcterms:W3CDTF">2016-06-27T07:55:04Z</dcterms:modified>
</cp:coreProperties>
</file>