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9" r:id="rId3"/>
    <p:sldId id="292" r:id="rId4"/>
    <p:sldId id="294" r:id="rId5"/>
    <p:sldId id="290" r:id="rId6"/>
    <p:sldId id="288" r:id="rId7"/>
    <p:sldId id="295" r:id="rId8"/>
    <p:sldId id="293" r:id="rId9"/>
    <p:sldId id="260" r:id="rId10"/>
    <p:sldId id="257" r:id="rId11"/>
    <p:sldId id="275" r:id="rId12"/>
    <p:sldId id="259" r:id="rId13"/>
    <p:sldId id="297" r:id="rId14"/>
    <p:sldId id="282" r:id="rId15"/>
    <p:sldId id="283" r:id="rId16"/>
    <p:sldId id="278" r:id="rId17"/>
    <p:sldId id="281" r:id="rId18"/>
    <p:sldId id="296" r:id="rId19"/>
    <p:sldId id="270" r:id="rId20"/>
    <p:sldId id="277" r:id="rId21"/>
    <p:sldId id="276" r:id="rId22"/>
    <p:sldId id="279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4643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AD99B-C72B-4CF4-9DF6-5046D70D5B24}" type="doc">
      <dgm:prSet loTypeId="urn:microsoft.com/office/officeart/2005/8/layout/defaul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648348C5-0C5E-40D0-91D6-F381D474B9E7}">
      <dgm:prSet phldrT="[文本]"/>
      <dgm:spPr/>
      <dgm:t>
        <a:bodyPr/>
        <a:lstStyle/>
        <a:p>
          <a:r>
            <a:rPr lang="en-US" altLang="zh-CN" dirty="0" smtClean="0"/>
            <a:t>Linux</a:t>
          </a:r>
          <a:endParaRPr lang="zh-CN" altLang="en-US" dirty="0"/>
        </a:p>
      </dgm:t>
    </dgm:pt>
    <dgm:pt modelId="{664FE096-CDF0-4CB4-ABD0-9B812F0CFCC2}" type="parTrans" cxnId="{88D9687E-E9ED-4ED3-BE28-38F61797892F}">
      <dgm:prSet/>
      <dgm:spPr/>
      <dgm:t>
        <a:bodyPr/>
        <a:lstStyle/>
        <a:p>
          <a:endParaRPr lang="zh-CN" altLang="en-US"/>
        </a:p>
      </dgm:t>
    </dgm:pt>
    <dgm:pt modelId="{C2D9C510-0D37-4A20-8566-39F72494A69A}" type="sibTrans" cxnId="{88D9687E-E9ED-4ED3-BE28-38F61797892F}">
      <dgm:prSet/>
      <dgm:spPr/>
      <dgm:t>
        <a:bodyPr/>
        <a:lstStyle/>
        <a:p>
          <a:endParaRPr lang="zh-CN" altLang="en-US"/>
        </a:p>
      </dgm:t>
    </dgm:pt>
    <dgm:pt modelId="{5CE6B611-4C6C-49D1-AB6E-00D385E94B35}">
      <dgm:prSet phldrT="[文本]"/>
      <dgm:spPr/>
      <dgm:t>
        <a:bodyPr/>
        <a:lstStyle/>
        <a:p>
          <a:r>
            <a:rPr lang="en-US" altLang="zh-CN" dirty="0" smtClean="0"/>
            <a:t>SSH</a:t>
          </a:r>
          <a:endParaRPr lang="zh-CN" altLang="en-US" dirty="0"/>
        </a:p>
      </dgm:t>
    </dgm:pt>
    <dgm:pt modelId="{277D8AD9-2864-4B2D-9C44-A69D8B34E105}" type="parTrans" cxnId="{6D60C873-C545-4AA2-A1F9-DB9622ACCAAE}">
      <dgm:prSet/>
      <dgm:spPr/>
      <dgm:t>
        <a:bodyPr/>
        <a:lstStyle/>
        <a:p>
          <a:endParaRPr lang="zh-CN" altLang="en-US"/>
        </a:p>
      </dgm:t>
    </dgm:pt>
    <dgm:pt modelId="{A02C1577-B802-42B4-B59F-D37023127FC8}" type="sibTrans" cxnId="{6D60C873-C545-4AA2-A1F9-DB9622ACCAAE}">
      <dgm:prSet/>
      <dgm:spPr/>
      <dgm:t>
        <a:bodyPr/>
        <a:lstStyle/>
        <a:p>
          <a:endParaRPr lang="zh-CN" altLang="en-US"/>
        </a:p>
      </dgm:t>
    </dgm:pt>
    <dgm:pt modelId="{7D96F832-4379-4135-846D-4C90F8885E13}">
      <dgm:prSet phldrT="[文本]"/>
      <dgm:spPr/>
      <dgm:t>
        <a:bodyPr/>
        <a:lstStyle/>
        <a:p>
          <a:r>
            <a:rPr lang="en-US" altLang="zh-CN" dirty="0" smtClean="0"/>
            <a:t>Scala</a:t>
          </a:r>
          <a:endParaRPr lang="zh-CN" altLang="en-US" dirty="0"/>
        </a:p>
      </dgm:t>
    </dgm:pt>
    <dgm:pt modelId="{0D00F430-264C-4CC1-9D25-15000576EA1C}" type="parTrans" cxnId="{915E3C80-992D-4B71-8432-A57AAD398FF6}">
      <dgm:prSet/>
      <dgm:spPr/>
      <dgm:t>
        <a:bodyPr/>
        <a:lstStyle/>
        <a:p>
          <a:endParaRPr lang="zh-CN" altLang="en-US"/>
        </a:p>
      </dgm:t>
    </dgm:pt>
    <dgm:pt modelId="{562579B0-EDF6-4DF7-AC56-5396CFB478B8}" type="sibTrans" cxnId="{915E3C80-992D-4B71-8432-A57AAD398FF6}">
      <dgm:prSet/>
      <dgm:spPr/>
      <dgm:t>
        <a:bodyPr/>
        <a:lstStyle/>
        <a:p>
          <a:endParaRPr lang="zh-CN" altLang="en-US"/>
        </a:p>
      </dgm:t>
    </dgm:pt>
    <dgm:pt modelId="{96354A23-096A-498C-A9D4-34124F06A26B}">
      <dgm:prSet phldrT="[文本]"/>
      <dgm:spPr/>
      <dgm:t>
        <a:bodyPr/>
        <a:lstStyle/>
        <a:p>
          <a:r>
            <a:rPr lang="en-US" altLang="zh-CN" dirty="0" smtClean="0"/>
            <a:t>Hadoop</a:t>
          </a:r>
          <a:endParaRPr lang="zh-CN" altLang="en-US" dirty="0"/>
        </a:p>
      </dgm:t>
    </dgm:pt>
    <dgm:pt modelId="{5543F9B6-71E2-4DC0-B72A-A819E522C6AF}" type="parTrans" cxnId="{4BA33CA7-D88C-4D51-A149-458E5A4985D9}">
      <dgm:prSet/>
      <dgm:spPr/>
      <dgm:t>
        <a:bodyPr/>
        <a:lstStyle/>
        <a:p>
          <a:endParaRPr lang="zh-CN" altLang="en-US"/>
        </a:p>
      </dgm:t>
    </dgm:pt>
    <dgm:pt modelId="{A66F71D6-D9B7-4489-8C20-6D3D50DDB148}" type="sibTrans" cxnId="{4BA33CA7-D88C-4D51-A149-458E5A4985D9}">
      <dgm:prSet/>
      <dgm:spPr/>
      <dgm:t>
        <a:bodyPr/>
        <a:lstStyle/>
        <a:p>
          <a:endParaRPr lang="zh-CN" altLang="en-US"/>
        </a:p>
      </dgm:t>
    </dgm:pt>
    <dgm:pt modelId="{E0C5760B-7692-45C6-BB65-5721B508E0C5}">
      <dgm:prSet phldrT="[文本]"/>
      <dgm:spPr/>
      <dgm:t>
        <a:bodyPr/>
        <a:lstStyle/>
        <a:p>
          <a:r>
            <a:rPr lang="en-US" altLang="zh-CN" smtClean="0"/>
            <a:t>Java</a:t>
          </a:r>
          <a:endParaRPr lang="zh-CN" altLang="en-US" dirty="0"/>
        </a:p>
      </dgm:t>
    </dgm:pt>
    <dgm:pt modelId="{6A391E1D-0FBD-4C25-84D5-4EF725636DB1}" type="parTrans" cxnId="{FA5FC247-2A80-4E13-9AF8-CBBF74FC2D16}">
      <dgm:prSet/>
      <dgm:spPr/>
      <dgm:t>
        <a:bodyPr/>
        <a:lstStyle/>
        <a:p>
          <a:endParaRPr lang="zh-CN" altLang="en-US"/>
        </a:p>
      </dgm:t>
    </dgm:pt>
    <dgm:pt modelId="{211F613C-CE2C-4946-ADBF-6A2881EC8BD2}" type="sibTrans" cxnId="{FA5FC247-2A80-4E13-9AF8-CBBF74FC2D16}">
      <dgm:prSet/>
      <dgm:spPr/>
      <dgm:t>
        <a:bodyPr/>
        <a:lstStyle/>
        <a:p>
          <a:endParaRPr lang="zh-CN" altLang="en-US"/>
        </a:p>
      </dgm:t>
    </dgm:pt>
    <dgm:pt modelId="{682A69C5-DEED-477A-898C-8DDFED9743C5}">
      <dgm:prSet phldrT="[文本]"/>
      <dgm:spPr/>
      <dgm:t>
        <a:bodyPr/>
        <a:lstStyle/>
        <a:p>
          <a:r>
            <a:rPr lang="en-US" altLang="zh-CN" dirty="0" smtClean="0"/>
            <a:t>Python</a:t>
          </a:r>
          <a:endParaRPr lang="zh-CN" altLang="en-US" dirty="0"/>
        </a:p>
      </dgm:t>
    </dgm:pt>
    <dgm:pt modelId="{A832D20F-9F8E-4345-8E1B-0A869ECBB5CE}" type="parTrans" cxnId="{D96EE697-ED85-42D4-96CC-F5B51539F2E2}">
      <dgm:prSet/>
      <dgm:spPr/>
      <dgm:t>
        <a:bodyPr/>
        <a:lstStyle/>
        <a:p>
          <a:endParaRPr lang="zh-CN" altLang="en-US"/>
        </a:p>
      </dgm:t>
    </dgm:pt>
    <dgm:pt modelId="{D78E36E1-7B59-4088-AF2D-BD6B2DC8F244}" type="sibTrans" cxnId="{D96EE697-ED85-42D4-96CC-F5B51539F2E2}">
      <dgm:prSet/>
      <dgm:spPr/>
      <dgm:t>
        <a:bodyPr/>
        <a:lstStyle/>
        <a:p>
          <a:endParaRPr lang="zh-CN" altLang="en-US"/>
        </a:p>
      </dgm:t>
    </dgm:pt>
    <dgm:pt modelId="{90E7E1A8-7808-4C15-971B-4633B159CF4A}" type="pres">
      <dgm:prSet presAssocID="{E9FAD99B-C72B-4CF4-9DF6-5046D70D5B2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832501-AE56-4FEC-BB3A-E4BB8568D8C4}" type="pres">
      <dgm:prSet presAssocID="{648348C5-0C5E-40D0-91D6-F381D474B9E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99F06-40E7-4676-9B8A-4E3DB92E8F58}" type="pres">
      <dgm:prSet presAssocID="{C2D9C510-0D37-4A20-8566-39F72494A69A}" presName="sibTrans" presStyleCnt="0"/>
      <dgm:spPr/>
    </dgm:pt>
    <dgm:pt modelId="{12B2D273-48F5-41DC-9635-3948FD02C157}" type="pres">
      <dgm:prSet presAssocID="{5CE6B611-4C6C-49D1-AB6E-00D385E94B3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D5F5FB-0DA4-455E-9050-F5CA71AC943B}" type="pres">
      <dgm:prSet presAssocID="{A02C1577-B802-42B4-B59F-D37023127FC8}" presName="sibTrans" presStyleCnt="0"/>
      <dgm:spPr/>
    </dgm:pt>
    <dgm:pt modelId="{F25FE48A-69AC-40EB-876C-1271D5EB3B27}" type="pres">
      <dgm:prSet presAssocID="{E0C5760B-7692-45C6-BB65-5721B508E0C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FDBAB3-1AE2-4F35-9260-F8F25A4CE57F}" type="pres">
      <dgm:prSet presAssocID="{211F613C-CE2C-4946-ADBF-6A2881EC8BD2}" presName="sibTrans" presStyleCnt="0"/>
      <dgm:spPr/>
    </dgm:pt>
    <dgm:pt modelId="{7126C5F2-573B-43D5-8162-E8C05831EB7E}" type="pres">
      <dgm:prSet presAssocID="{7D96F832-4379-4135-846D-4C90F8885E1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FC229D-FFE1-4198-9FCE-8F2580AD1A3B}" type="pres">
      <dgm:prSet presAssocID="{562579B0-EDF6-4DF7-AC56-5396CFB478B8}" presName="sibTrans" presStyleCnt="0"/>
      <dgm:spPr/>
    </dgm:pt>
    <dgm:pt modelId="{C93FE942-0715-49DA-BAF8-70828157D83D}" type="pres">
      <dgm:prSet presAssocID="{96354A23-096A-498C-A9D4-34124F06A26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DA1947-8097-453C-83E6-AFBC81248132}" type="pres">
      <dgm:prSet presAssocID="{A66F71D6-D9B7-4489-8C20-6D3D50DDB148}" presName="sibTrans" presStyleCnt="0"/>
      <dgm:spPr/>
    </dgm:pt>
    <dgm:pt modelId="{1CE8D4DA-45CF-43FB-9927-AE94B32F6934}" type="pres">
      <dgm:prSet presAssocID="{682A69C5-DEED-477A-898C-8DDFED9743C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60C873-C545-4AA2-A1F9-DB9622ACCAAE}" srcId="{E9FAD99B-C72B-4CF4-9DF6-5046D70D5B24}" destId="{5CE6B611-4C6C-49D1-AB6E-00D385E94B35}" srcOrd="1" destOrd="0" parTransId="{277D8AD9-2864-4B2D-9C44-A69D8B34E105}" sibTransId="{A02C1577-B802-42B4-B59F-D37023127FC8}"/>
    <dgm:cxn modelId="{FF20BFEA-2987-4755-A1E8-E435DF8CF967}" type="presOf" srcId="{E0C5760B-7692-45C6-BB65-5721B508E0C5}" destId="{F25FE48A-69AC-40EB-876C-1271D5EB3B27}" srcOrd="0" destOrd="0" presId="urn:microsoft.com/office/officeart/2005/8/layout/default"/>
    <dgm:cxn modelId="{A5AF8521-E452-4F47-BC79-7274075EB31B}" type="presOf" srcId="{E9FAD99B-C72B-4CF4-9DF6-5046D70D5B24}" destId="{90E7E1A8-7808-4C15-971B-4633B159CF4A}" srcOrd="0" destOrd="0" presId="urn:microsoft.com/office/officeart/2005/8/layout/default"/>
    <dgm:cxn modelId="{4BA33CA7-D88C-4D51-A149-458E5A4985D9}" srcId="{E9FAD99B-C72B-4CF4-9DF6-5046D70D5B24}" destId="{96354A23-096A-498C-A9D4-34124F06A26B}" srcOrd="4" destOrd="0" parTransId="{5543F9B6-71E2-4DC0-B72A-A819E522C6AF}" sibTransId="{A66F71D6-D9B7-4489-8C20-6D3D50DDB148}"/>
    <dgm:cxn modelId="{813CDF60-1409-41D4-8B59-0DBAA2AAAD57}" type="presOf" srcId="{5CE6B611-4C6C-49D1-AB6E-00D385E94B35}" destId="{12B2D273-48F5-41DC-9635-3948FD02C157}" srcOrd="0" destOrd="0" presId="urn:microsoft.com/office/officeart/2005/8/layout/default"/>
    <dgm:cxn modelId="{CC6F9F96-0445-45C7-AD33-EB153EE399D0}" type="presOf" srcId="{682A69C5-DEED-477A-898C-8DDFED9743C5}" destId="{1CE8D4DA-45CF-43FB-9927-AE94B32F6934}" srcOrd="0" destOrd="0" presId="urn:microsoft.com/office/officeart/2005/8/layout/default"/>
    <dgm:cxn modelId="{D96EE697-ED85-42D4-96CC-F5B51539F2E2}" srcId="{E9FAD99B-C72B-4CF4-9DF6-5046D70D5B24}" destId="{682A69C5-DEED-477A-898C-8DDFED9743C5}" srcOrd="5" destOrd="0" parTransId="{A832D20F-9F8E-4345-8E1B-0A869ECBB5CE}" sibTransId="{D78E36E1-7B59-4088-AF2D-BD6B2DC8F244}"/>
    <dgm:cxn modelId="{A8B245CA-5A1B-48F2-974F-0B7E0BC4B76A}" type="presOf" srcId="{96354A23-096A-498C-A9D4-34124F06A26B}" destId="{C93FE942-0715-49DA-BAF8-70828157D83D}" srcOrd="0" destOrd="0" presId="urn:microsoft.com/office/officeart/2005/8/layout/default"/>
    <dgm:cxn modelId="{B7A49DA8-2AC3-496B-AA26-7A54CFBA5302}" type="presOf" srcId="{648348C5-0C5E-40D0-91D6-F381D474B9E7}" destId="{09832501-AE56-4FEC-BB3A-E4BB8568D8C4}" srcOrd="0" destOrd="0" presId="urn:microsoft.com/office/officeart/2005/8/layout/default"/>
    <dgm:cxn modelId="{144057A0-D6BD-43DE-82D9-CBCE0AB54A30}" type="presOf" srcId="{7D96F832-4379-4135-846D-4C90F8885E13}" destId="{7126C5F2-573B-43D5-8162-E8C05831EB7E}" srcOrd="0" destOrd="0" presId="urn:microsoft.com/office/officeart/2005/8/layout/default"/>
    <dgm:cxn modelId="{915E3C80-992D-4B71-8432-A57AAD398FF6}" srcId="{E9FAD99B-C72B-4CF4-9DF6-5046D70D5B24}" destId="{7D96F832-4379-4135-846D-4C90F8885E13}" srcOrd="3" destOrd="0" parTransId="{0D00F430-264C-4CC1-9D25-15000576EA1C}" sibTransId="{562579B0-EDF6-4DF7-AC56-5396CFB478B8}"/>
    <dgm:cxn modelId="{FA5FC247-2A80-4E13-9AF8-CBBF74FC2D16}" srcId="{E9FAD99B-C72B-4CF4-9DF6-5046D70D5B24}" destId="{E0C5760B-7692-45C6-BB65-5721B508E0C5}" srcOrd="2" destOrd="0" parTransId="{6A391E1D-0FBD-4C25-84D5-4EF725636DB1}" sibTransId="{211F613C-CE2C-4946-ADBF-6A2881EC8BD2}"/>
    <dgm:cxn modelId="{88D9687E-E9ED-4ED3-BE28-38F61797892F}" srcId="{E9FAD99B-C72B-4CF4-9DF6-5046D70D5B24}" destId="{648348C5-0C5E-40D0-91D6-F381D474B9E7}" srcOrd="0" destOrd="0" parTransId="{664FE096-CDF0-4CB4-ABD0-9B812F0CFCC2}" sibTransId="{C2D9C510-0D37-4A20-8566-39F72494A69A}"/>
    <dgm:cxn modelId="{10C792E4-1BF8-4FF7-A851-498147B084E1}" type="presParOf" srcId="{90E7E1A8-7808-4C15-971B-4633B159CF4A}" destId="{09832501-AE56-4FEC-BB3A-E4BB8568D8C4}" srcOrd="0" destOrd="0" presId="urn:microsoft.com/office/officeart/2005/8/layout/default"/>
    <dgm:cxn modelId="{BB8EB9A9-26DF-4B0B-A2EC-E55EFFECEC4E}" type="presParOf" srcId="{90E7E1A8-7808-4C15-971B-4633B159CF4A}" destId="{D3A99F06-40E7-4676-9B8A-4E3DB92E8F58}" srcOrd="1" destOrd="0" presId="urn:microsoft.com/office/officeart/2005/8/layout/default"/>
    <dgm:cxn modelId="{4158AA48-0998-49F1-8552-384547163281}" type="presParOf" srcId="{90E7E1A8-7808-4C15-971B-4633B159CF4A}" destId="{12B2D273-48F5-41DC-9635-3948FD02C157}" srcOrd="2" destOrd="0" presId="urn:microsoft.com/office/officeart/2005/8/layout/default"/>
    <dgm:cxn modelId="{633FBEDD-38C6-4EA0-A081-9AFDA4010490}" type="presParOf" srcId="{90E7E1A8-7808-4C15-971B-4633B159CF4A}" destId="{42D5F5FB-0DA4-455E-9050-F5CA71AC943B}" srcOrd="3" destOrd="0" presId="urn:microsoft.com/office/officeart/2005/8/layout/default"/>
    <dgm:cxn modelId="{1FFC3C2D-E974-4437-B2E6-62BA3B6A0BD4}" type="presParOf" srcId="{90E7E1A8-7808-4C15-971B-4633B159CF4A}" destId="{F25FE48A-69AC-40EB-876C-1271D5EB3B27}" srcOrd="4" destOrd="0" presId="urn:microsoft.com/office/officeart/2005/8/layout/default"/>
    <dgm:cxn modelId="{9B33DB92-9129-4169-A314-FEA4272FA989}" type="presParOf" srcId="{90E7E1A8-7808-4C15-971B-4633B159CF4A}" destId="{A0FDBAB3-1AE2-4F35-9260-F8F25A4CE57F}" srcOrd="5" destOrd="0" presId="urn:microsoft.com/office/officeart/2005/8/layout/default"/>
    <dgm:cxn modelId="{1E6E30E3-1712-4360-BC8C-08C20A7C1AEE}" type="presParOf" srcId="{90E7E1A8-7808-4C15-971B-4633B159CF4A}" destId="{7126C5F2-573B-43D5-8162-E8C05831EB7E}" srcOrd="6" destOrd="0" presId="urn:microsoft.com/office/officeart/2005/8/layout/default"/>
    <dgm:cxn modelId="{EBF76AFC-69C5-43FA-9339-2D3C019354C4}" type="presParOf" srcId="{90E7E1A8-7808-4C15-971B-4633B159CF4A}" destId="{ABFC229D-FFE1-4198-9FCE-8F2580AD1A3B}" srcOrd="7" destOrd="0" presId="urn:microsoft.com/office/officeart/2005/8/layout/default"/>
    <dgm:cxn modelId="{5DD187BE-90D6-4A08-8170-114E460E4311}" type="presParOf" srcId="{90E7E1A8-7808-4C15-971B-4633B159CF4A}" destId="{C93FE942-0715-49DA-BAF8-70828157D83D}" srcOrd="8" destOrd="0" presId="urn:microsoft.com/office/officeart/2005/8/layout/default"/>
    <dgm:cxn modelId="{189D932F-D3CD-42BD-840F-2E931146454D}" type="presParOf" srcId="{90E7E1A8-7808-4C15-971B-4633B159CF4A}" destId="{6FDA1947-8097-453C-83E6-AFBC81248132}" srcOrd="9" destOrd="0" presId="urn:microsoft.com/office/officeart/2005/8/layout/default"/>
    <dgm:cxn modelId="{66A4FA38-0F62-4250-ABFC-78DC5DC3D312}" type="presParOf" srcId="{90E7E1A8-7808-4C15-971B-4633B159CF4A}" destId="{1CE8D4DA-45CF-43FB-9927-AE94B32F693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724EB6-FAC8-4F52-98BF-E3D5A114C526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9E8C1290-AB95-4ED4-A06D-1277912892FC}">
      <dgm:prSet phldrT="[文本]"/>
      <dgm:spPr/>
      <dgm:t>
        <a:bodyPr/>
        <a:lstStyle/>
        <a:p>
          <a:r>
            <a:rPr lang="en-US" altLang="zh-CN" dirty="0" smtClean="0"/>
            <a:t>Hadoop-</a:t>
          </a:r>
          <a:r>
            <a:rPr lang="en-US" altLang="zh-CN" dirty="0" err="1" smtClean="0"/>
            <a:t>env</a:t>
          </a:r>
          <a:endParaRPr lang="zh-CN" altLang="en-US" dirty="0"/>
        </a:p>
      </dgm:t>
    </dgm:pt>
    <dgm:pt modelId="{7A70A918-0FAC-4AE1-BA65-B0AD9126C8A7}" type="parTrans" cxnId="{CFCA01CC-2E36-4D88-9D44-B055988038E4}">
      <dgm:prSet/>
      <dgm:spPr/>
      <dgm:t>
        <a:bodyPr/>
        <a:lstStyle/>
        <a:p>
          <a:endParaRPr lang="zh-CN" altLang="en-US"/>
        </a:p>
      </dgm:t>
    </dgm:pt>
    <dgm:pt modelId="{A6515DF6-FD71-4CA4-806E-696656A1133F}" type="sibTrans" cxnId="{CFCA01CC-2E36-4D88-9D44-B055988038E4}">
      <dgm:prSet/>
      <dgm:spPr/>
      <dgm:t>
        <a:bodyPr/>
        <a:lstStyle/>
        <a:p>
          <a:endParaRPr lang="zh-CN" altLang="en-US"/>
        </a:p>
      </dgm:t>
    </dgm:pt>
    <dgm:pt modelId="{C8C8EA32-A1E8-4108-9C21-2FFB2A00F605}">
      <dgm:prSet phldrT="[文本]"/>
      <dgm:spPr/>
      <dgm:t>
        <a:bodyPr/>
        <a:lstStyle/>
        <a:p>
          <a:r>
            <a:rPr lang="en-US" altLang="zh-CN" dirty="0" smtClean="0"/>
            <a:t>core-site</a:t>
          </a:r>
          <a:endParaRPr lang="zh-CN" altLang="en-US" dirty="0"/>
        </a:p>
      </dgm:t>
    </dgm:pt>
    <dgm:pt modelId="{BBB69494-867A-41E3-92B3-C30EF5813EF2}" type="parTrans" cxnId="{822CC1FC-D476-44D7-8AC8-CAA960247F26}">
      <dgm:prSet/>
      <dgm:spPr/>
      <dgm:t>
        <a:bodyPr/>
        <a:lstStyle/>
        <a:p>
          <a:endParaRPr lang="zh-CN" altLang="en-US"/>
        </a:p>
      </dgm:t>
    </dgm:pt>
    <dgm:pt modelId="{D5C0D787-471C-4B24-9D40-A8731A7A818E}" type="sibTrans" cxnId="{822CC1FC-D476-44D7-8AC8-CAA960247F26}">
      <dgm:prSet/>
      <dgm:spPr/>
      <dgm:t>
        <a:bodyPr/>
        <a:lstStyle/>
        <a:p>
          <a:endParaRPr lang="zh-CN" altLang="en-US"/>
        </a:p>
      </dgm:t>
    </dgm:pt>
    <dgm:pt modelId="{B0E64D2D-1118-4AE6-8ED7-47EAD3494424}">
      <dgm:prSet phldrT="[文本]"/>
      <dgm:spPr/>
      <dgm:t>
        <a:bodyPr/>
        <a:lstStyle/>
        <a:p>
          <a:r>
            <a:rPr lang="en-US" altLang="zh-CN" dirty="0" smtClean="0"/>
            <a:t>Yarn-site</a:t>
          </a:r>
          <a:endParaRPr lang="zh-CN" altLang="en-US" dirty="0"/>
        </a:p>
      </dgm:t>
    </dgm:pt>
    <dgm:pt modelId="{A2370E1C-F1A3-4F4A-B74E-0D72E86FEE63}" type="parTrans" cxnId="{C77A51BA-1BE2-486C-BF6E-9FA98CD7AE13}">
      <dgm:prSet/>
      <dgm:spPr/>
      <dgm:t>
        <a:bodyPr/>
        <a:lstStyle/>
        <a:p>
          <a:endParaRPr lang="zh-CN" altLang="en-US"/>
        </a:p>
      </dgm:t>
    </dgm:pt>
    <dgm:pt modelId="{D7E1C1DA-A176-498B-873A-46F8D42188BC}" type="sibTrans" cxnId="{C77A51BA-1BE2-486C-BF6E-9FA98CD7AE13}">
      <dgm:prSet/>
      <dgm:spPr/>
      <dgm:t>
        <a:bodyPr/>
        <a:lstStyle/>
        <a:p>
          <a:endParaRPr lang="zh-CN" altLang="en-US"/>
        </a:p>
      </dgm:t>
    </dgm:pt>
    <dgm:pt modelId="{7837FACF-ADF7-4175-9C7C-ECD44B7DA7F8}">
      <dgm:prSet phldrT="[文本]"/>
      <dgm:spPr/>
      <dgm:t>
        <a:bodyPr/>
        <a:lstStyle/>
        <a:p>
          <a:r>
            <a:rPr lang="en-US" altLang="zh-CN" dirty="0" smtClean="0"/>
            <a:t>slave</a:t>
          </a:r>
          <a:endParaRPr lang="zh-CN" altLang="en-US" dirty="0"/>
        </a:p>
      </dgm:t>
    </dgm:pt>
    <dgm:pt modelId="{595EF782-7504-4805-8D21-AAA2F567C762}" type="parTrans" cxnId="{6B5B363F-CBD1-43DD-9EEF-04BE5C6E1DB7}">
      <dgm:prSet/>
      <dgm:spPr/>
      <dgm:t>
        <a:bodyPr/>
        <a:lstStyle/>
        <a:p>
          <a:endParaRPr lang="zh-CN" altLang="en-US"/>
        </a:p>
      </dgm:t>
    </dgm:pt>
    <dgm:pt modelId="{7E51C372-0CBB-4F5F-922D-2C038AA54AB1}" type="sibTrans" cxnId="{6B5B363F-CBD1-43DD-9EEF-04BE5C6E1DB7}">
      <dgm:prSet/>
      <dgm:spPr/>
      <dgm:t>
        <a:bodyPr/>
        <a:lstStyle/>
        <a:p>
          <a:endParaRPr lang="zh-CN" altLang="en-US"/>
        </a:p>
      </dgm:t>
    </dgm:pt>
    <dgm:pt modelId="{0BB7C4FD-4E5A-454A-8E1F-7422211BBDC3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en-US" altLang="zh-CN" dirty="0" smtClean="0"/>
            <a:t>-site</a:t>
          </a:r>
          <a:endParaRPr lang="zh-CN" altLang="en-US" dirty="0"/>
        </a:p>
      </dgm:t>
    </dgm:pt>
    <dgm:pt modelId="{44E77A51-7E53-4DAA-951F-A88DC15BB5C5}" type="parTrans" cxnId="{202AF950-CB85-420E-8593-A960CEF0583B}">
      <dgm:prSet/>
      <dgm:spPr/>
      <dgm:t>
        <a:bodyPr/>
        <a:lstStyle/>
        <a:p>
          <a:endParaRPr lang="zh-CN" altLang="en-US"/>
        </a:p>
      </dgm:t>
    </dgm:pt>
    <dgm:pt modelId="{3F506587-5A9D-41F3-951C-79DAAB631901}" type="sibTrans" cxnId="{202AF950-CB85-420E-8593-A960CEF0583B}">
      <dgm:prSet/>
      <dgm:spPr/>
      <dgm:t>
        <a:bodyPr/>
        <a:lstStyle/>
        <a:p>
          <a:endParaRPr lang="zh-CN" altLang="en-US"/>
        </a:p>
      </dgm:t>
    </dgm:pt>
    <dgm:pt modelId="{565D2315-D72C-4D42-919D-4D58208C7E45}">
      <dgm:prSet phldrT="[文本]"/>
      <dgm:spPr/>
      <dgm:t>
        <a:bodyPr/>
        <a:lstStyle/>
        <a:p>
          <a:r>
            <a:rPr lang="en-US" altLang="zh-CN" dirty="0" err="1" smtClean="0"/>
            <a:t>Maprd</a:t>
          </a:r>
          <a:r>
            <a:rPr lang="en-US" altLang="zh-CN" dirty="0" smtClean="0"/>
            <a:t>-site</a:t>
          </a:r>
          <a:endParaRPr lang="zh-CN" altLang="en-US" dirty="0"/>
        </a:p>
      </dgm:t>
    </dgm:pt>
    <dgm:pt modelId="{EF2A6252-0BFB-4615-8BB7-4583F419AE45}" type="parTrans" cxnId="{6483DD7B-E00F-4AC9-9771-D8D15C101ECE}">
      <dgm:prSet/>
      <dgm:spPr/>
      <dgm:t>
        <a:bodyPr/>
        <a:lstStyle/>
        <a:p>
          <a:endParaRPr lang="zh-CN" altLang="en-US"/>
        </a:p>
      </dgm:t>
    </dgm:pt>
    <dgm:pt modelId="{8639C570-59DC-41A6-9183-BE4F23ED35B1}" type="sibTrans" cxnId="{6483DD7B-E00F-4AC9-9771-D8D15C101ECE}">
      <dgm:prSet/>
      <dgm:spPr/>
      <dgm:t>
        <a:bodyPr/>
        <a:lstStyle/>
        <a:p>
          <a:endParaRPr lang="zh-CN" altLang="en-US"/>
        </a:p>
      </dgm:t>
    </dgm:pt>
    <dgm:pt modelId="{0CFD1AA9-E7E9-4B3B-A62E-3F53A8BA9FB9}" type="pres">
      <dgm:prSet presAssocID="{02724EB6-FAC8-4F52-98BF-E3D5A114C5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120A07-D073-4A86-92F5-9B1008463765}" type="pres">
      <dgm:prSet presAssocID="{9E8C1290-AB95-4ED4-A06D-1277912892F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B99D0E-C2C7-4834-8A25-C4E921F4303A}" type="pres">
      <dgm:prSet presAssocID="{A6515DF6-FD71-4CA4-806E-696656A1133F}" presName="sibTrans" presStyleCnt="0"/>
      <dgm:spPr/>
    </dgm:pt>
    <dgm:pt modelId="{275C4305-58AD-4445-8D2F-AD23EA1D9BE4}" type="pres">
      <dgm:prSet presAssocID="{7837FACF-ADF7-4175-9C7C-ECD44B7DA7F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74FF30-1147-42D3-90B2-CD656DC2A894}" type="pres">
      <dgm:prSet presAssocID="{7E51C372-0CBB-4F5F-922D-2C038AA54AB1}" presName="sibTrans" presStyleCnt="0"/>
      <dgm:spPr/>
    </dgm:pt>
    <dgm:pt modelId="{39B1E3F9-223D-4CE9-8CB1-038C5502CCEF}" type="pres">
      <dgm:prSet presAssocID="{C8C8EA32-A1E8-4108-9C21-2FFB2A00F60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C2DEA3-1D93-4919-85E4-F04598965003}" type="pres">
      <dgm:prSet presAssocID="{D5C0D787-471C-4B24-9D40-A8731A7A818E}" presName="sibTrans" presStyleCnt="0"/>
      <dgm:spPr/>
    </dgm:pt>
    <dgm:pt modelId="{DA5AC2BC-2D88-4497-90C4-A086118B9C4B}" type="pres">
      <dgm:prSet presAssocID="{0BB7C4FD-4E5A-454A-8E1F-7422211BBDC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7FBA95-2423-4FA8-A0CC-BE233D9AACDB}" type="pres">
      <dgm:prSet presAssocID="{3F506587-5A9D-41F3-951C-79DAAB631901}" presName="sibTrans" presStyleCnt="0"/>
      <dgm:spPr/>
    </dgm:pt>
    <dgm:pt modelId="{B90840C7-98BC-4640-AE4A-A144D0B64E24}" type="pres">
      <dgm:prSet presAssocID="{565D2315-D72C-4D42-919D-4D58208C7E4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22DB91-53D4-4B3B-AAA6-7BC40A639673}" type="pres">
      <dgm:prSet presAssocID="{8639C570-59DC-41A6-9183-BE4F23ED35B1}" presName="sibTrans" presStyleCnt="0"/>
      <dgm:spPr/>
    </dgm:pt>
    <dgm:pt modelId="{BE7729F5-6CF4-4F30-A6C8-6B2803EB009C}" type="pres">
      <dgm:prSet presAssocID="{B0E64D2D-1118-4AE6-8ED7-47EAD349442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7A51BA-1BE2-486C-BF6E-9FA98CD7AE13}" srcId="{02724EB6-FAC8-4F52-98BF-E3D5A114C526}" destId="{B0E64D2D-1118-4AE6-8ED7-47EAD3494424}" srcOrd="5" destOrd="0" parTransId="{A2370E1C-F1A3-4F4A-B74E-0D72E86FEE63}" sibTransId="{D7E1C1DA-A176-498B-873A-46F8D42188BC}"/>
    <dgm:cxn modelId="{822CC1FC-D476-44D7-8AC8-CAA960247F26}" srcId="{02724EB6-FAC8-4F52-98BF-E3D5A114C526}" destId="{C8C8EA32-A1E8-4108-9C21-2FFB2A00F605}" srcOrd="2" destOrd="0" parTransId="{BBB69494-867A-41E3-92B3-C30EF5813EF2}" sibTransId="{D5C0D787-471C-4B24-9D40-A8731A7A818E}"/>
    <dgm:cxn modelId="{CFCA01CC-2E36-4D88-9D44-B055988038E4}" srcId="{02724EB6-FAC8-4F52-98BF-E3D5A114C526}" destId="{9E8C1290-AB95-4ED4-A06D-1277912892FC}" srcOrd="0" destOrd="0" parTransId="{7A70A918-0FAC-4AE1-BA65-B0AD9126C8A7}" sibTransId="{A6515DF6-FD71-4CA4-806E-696656A1133F}"/>
    <dgm:cxn modelId="{0BCB4D49-AC55-41AB-B5FD-399ECD44A19C}" type="presOf" srcId="{7837FACF-ADF7-4175-9C7C-ECD44B7DA7F8}" destId="{275C4305-58AD-4445-8D2F-AD23EA1D9BE4}" srcOrd="0" destOrd="0" presId="urn:microsoft.com/office/officeart/2005/8/layout/default"/>
    <dgm:cxn modelId="{202AF950-CB85-420E-8593-A960CEF0583B}" srcId="{02724EB6-FAC8-4F52-98BF-E3D5A114C526}" destId="{0BB7C4FD-4E5A-454A-8E1F-7422211BBDC3}" srcOrd="3" destOrd="0" parTransId="{44E77A51-7E53-4DAA-951F-A88DC15BB5C5}" sibTransId="{3F506587-5A9D-41F3-951C-79DAAB631901}"/>
    <dgm:cxn modelId="{5F975209-450E-4655-A6CF-E2E3A054508A}" type="presOf" srcId="{0BB7C4FD-4E5A-454A-8E1F-7422211BBDC3}" destId="{DA5AC2BC-2D88-4497-90C4-A086118B9C4B}" srcOrd="0" destOrd="0" presId="urn:microsoft.com/office/officeart/2005/8/layout/default"/>
    <dgm:cxn modelId="{6B5B363F-CBD1-43DD-9EEF-04BE5C6E1DB7}" srcId="{02724EB6-FAC8-4F52-98BF-E3D5A114C526}" destId="{7837FACF-ADF7-4175-9C7C-ECD44B7DA7F8}" srcOrd="1" destOrd="0" parTransId="{595EF782-7504-4805-8D21-AAA2F567C762}" sibTransId="{7E51C372-0CBB-4F5F-922D-2C038AA54AB1}"/>
    <dgm:cxn modelId="{B1A7E8E0-C96A-4EDA-BC5B-6DA929F75256}" type="presOf" srcId="{9E8C1290-AB95-4ED4-A06D-1277912892FC}" destId="{7E120A07-D073-4A86-92F5-9B1008463765}" srcOrd="0" destOrd="0" presId="urn:microsoft.com/office/officeart/2005/8/layout/default"/>
    <dgm:cxn modelId="{6483DD7B-E00F-4AC9-9771-D8D15C101ECE}" srcId="{02724EB6-FAC8-4F52-98BF-E3D5A114C526}" destId="{565D2315-D72C-4D42-919D-4D58208C7E45}" srcOrd="4" destOrd="0" parTransId="{EF2A6252-0BFB-4615-8BB7-4583F419AE45}" sibTransId="{8639C570-59DC-41A6-9183-BE4F23ED35B1}"/>
    <dgm:cxn modelId="{83D2DCD4-21CC-4C10-934B-E6B20F4537C8}" type="presOf" srcId="{565D2315-D72C-4D42-919D-4D58208C7E45}" destId="{B90840C7-98BC-4640-AE4A-A144D0B64E24}" srcOrd="0" destOrd="0" presId="urn:microsoft.com/office/officeart/2005/8/layout/default"/>
    <dgm:cxn modelId="{6A0F9468-C690-467D-A4AC-305A82910381}" type="presOf" srcId="{C8C8EA32-A1E8-4108-9C21-2FFB2A00F605}" destId="{39B1E3F9-223D-4CE9-8CB1-038C5502CCEF}" srcOrd="0" destOrd="0" presId="urn:microsoft.com/office/officeart/2005/8/layout/default"/>
    <dgm:cxn modelId="{6D6E3887-C29F-40B1-8DF0-37D286FC8D32}" type="presOf" srcId="{02724EB6-FAC8-4F52-98BF-E3D5A114C526}" destId="{0CFD1AA9-E7E9-4B3B-A62E-3F53A8BA9FB9}" srcOrd="0" destOrd="0" presId="urn:microsoft.com/office/officeart/2005/8/layout/default"/>
    <dgm:cxn modelId="{B22A4030-7351-4BF6-A6B0-A8FD4AE0641B}" type="presOf" srcId="{B0E64D2D-1118-4AE6-8ED7-47EAD3494424}" destId="{BE7729F5-6CF4-4F30-A6C8-6B2803EB009C}" srcOrd="0" destOrd="0" presId="urn:microsoft.com/office/officeart/2005/8/layout/default"/>
    <dgm:cxn modelId="{4645971E-C8B9-48DB-9EE1-038B88930D94}" type="presParOf" srcId="{0CFD1AA9-E7E9-4B3B-A62E-3F53A8BA9FB9}" destId="{7E120A07-D073-4A86-92F5-9B1008463765}" srcOrd="0" destOrd="0" presId="urn:microsoft.com/office/officeart/2005/8/layout/default"/>
    <dgm:cxn modelId="{CA4CE45F-3D03-4749-B93A-774D3B46C7C0}" type="presParOf" srcId="{0CFD1AA9-E7E9-4B3B-A62E-3F53A8BA9FB9}" destId="{45B99D0E-C2C7-4834-8A25-C4E921F4303A}" srcOrd="1" destOrd="0" presId="urn:microsoft.com/office/officeart/2005/8/layout/default"/>
    <dgm:cxn modelId="{C5B40B36-7068-400F-A51A-F7EA25EB7278}" type="presParOf" srcId="{0CFD1AA9-E7E9-4B3B-A62E-3F53A8BA9FB9}" destId="{275C4305-58AD-4445-8D2F-AD23EA1D9BE4}" srcOrd="2" destOrd="0" presId="urn:microsoft.com/office/officeart/2005/8/layout/default"/>
    <dgm:cxn modelId="{394BEF8D-C273-46E7-9C49-8C8BF3A78F74}" type="presParOf" srcId="{0CFD1AA9-E7E9-4B3B-A62E-3F53A8BA9FB9}" destId="{2574FF30-1147-42D3-90B2-CD656DC2A894}" srcOrd="3" destOrd="0" presId="urn:microsoft.com/office/officeart/2005/8/layout/default"/>
    <dgm:cxn modelId="{EE6A4874-66E2-4753-B80C-D2EF072D89B7}" type="presParOf" srcId="{0CFD1AA9-E7E9-4B3B-A62E-3F53A8BA9FB9}" destId="{39B1E3F9-223D-4CE9-8CB1-038C5502CCEF}" srcOrd="4" destOrd="0" presId="urn:microsoft.com/office/officeart/2005/8/layout/default"/>
    <dgm:cxn modelId="{98B2D2AC-1C01-44FA-A2A2-24756E1F56CC}" type="presParOf" srcId="{0CFD1AA9-E7E9-4B3B-A62E-3F53A8BA9FB9}" destId="{49C2DEA3-1D93-4919-85E4-F04598965003}" srcOrd="5" destOrd="0" presId="urn:microsoft.com/office/officeart/2005/8/layout/default"/>
    <dgm:cxn modelId="{90DC4E0E-FEC2-4D2A-B47C-4E253163A6AD}" type="presParOf" srcId="{0CFD1AA9-E7E9-4B3B-A62E-3F53A8BA9FB9}" destId="{DA5AC2BC-2D88-4497-90C4-A086118B9C4B}" srcOrd="6" destOrd="0" presId="urn:microsoft.com/office/officeart/2005/8/layout/default"/>
    <dgm:cxn modelId="{B5D602F1-A905-4BC6-AA8B-49F7583876C4}" type="presParOf" srcId="{0CFD1AA9-E7E9-4B3B-A62E-3F53A8BA9FB9}" destId="{8F7FBA95-2423-4FA8-A0CC-BE233D9AACDB}" srcOrd="7" destOrd="0" presId="urn:microsoft.com/office/officeart/2005/8/layout/default"/>
    <dgm:cxn modelId="{A4989EEF-846C-4FB2-A68B-59EAD00A81DB}" type="presParOf" srcId="{0CFD1AA9-E7E9-4B3B-A62E-3F53A8BA9FB9}" destId="{B90840C7-98BC-4640-AE4A-A144D0B64E24}" srcOrd="8" destOrd="0" presId="urn:microsoft.com/office/officeart/2005/8/layout/default"/>
    <dgm:cxn modelId="{11FB4ADE-46E9-4595-B4CF-622B4158E21A}" type="presParOf" srcId="{0CFD1AA9-E7E9-4B3B-A62E-3F53A8BA9FB9}" destId="{C322DB91-53D4-4B3B-AAA6-7BC40A639673}" srcOrd="9" destOrd="0" presId="urn:microsoft.com/office/officeart/2005/8/layout/default"/>
    <dgm:cxn modelId="{3D58EC09-A62A-436F-9CA1-F2FB5CA3A151}" type="presParOf" srcId="{0CFD1AA9-E7E9-4B3B-A62E-3F53A8BA9FB9}" destId="{BE7729F5-6CF4-4F30-A6C8-6B2803EB009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B01550-FE6A-4D07-B7E2-1B9F98F69650}" type="doc">
      <dgm:prSet loTypeId="urn:microsoft.com/office/officeart/2005/8/layout/defaul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D173DB67-4B7F-4DE6-B27F-8F49EF279939}">
      <dgm:prSet phldrT="[文本]"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路径</a:t>
          </a:r>
          <a:endParaRPr lang="zh-CN" altLang="en-US" dirty="0"/>
        </a:p>
      </dgm:t>
    </dgm:pt>
    <dgm:pt modelId="{00E0144B-039A-4CC7-8A7E-EC1511470B6E}" type="parTrans" cxnId="{7D0FF600-3AB5-4830-8C7F-C21708B36DC1}">
      <dgm:prSet/>
      <dgm:spPr/>
      <dgm:t>
        <a:bodyPr/>
        <a:lstStyle/>
        <a:p>
          <a:endParaRPr lang="zh-CN" altLang="en-US"/>
        </a:p>
      </dgm:t>
    </dgm:pt>
    <dgm:pt modelId="{28F89562-5B08-4F03-9C0C-16841BE760D5}" type="sibTrans" cxnId="{7D0FF600-3AB5-4830-8C7F-C21708B36DC1}">
      <dgm:prSet/>
      <dgm:spPr/>
      <dgm:t>
        <a:bodyPr/>
        <a:lstStyle/>
        <a:p>
          <a:endParaRPr lang="zh-CN" altLang="en-US"/>
        </a:p>
      </dgm:t>
    </dgm:pt>
    <dgm:pt modelId="{7BC092CA-7AE0-4C5D-AC0C-F1C17864A835}">
      <dgm:prSet phldrT="[文本]"/>
      <dgm:spPr/>
      <dgm:t>
        <a:bodyPr/>
        <a:lstStyle/>
        <a:p>
          <a:r>
            <a:rPr lang="en-US" altLang="zh-CN" dirty="0" smtClean="0"/>
            <a:t>Hadoop</a:t>
          </a:r>
          <a:r>
            <a:rPr lang="zh-CN" altLang="en-US" dirty="0" smtClean="0"/>
            <a:t>路径</a:t>
          </a:r>
          <a:endParaRPr lang="zh-CN" altLang="en-US" dirty="0"/>
        </a:p>
      </dgm:t>
    </dgm:pt>
    <dgm:pt modelId="{A4EF83C8-BC77-478A-961A-CBF836E18712}" type="parTrans" cxnId="{AAA2A6A9-0F67-4151-804C-4F9583841E3D}">
      <dgm:prSet/>
      <dgm:spPr/>
      <dgm:t>
        <a:bodyPr/>
        <a:lstStyle/>
        <a:p>
          <a:endParaRPr lang="zh-CN" altLang="en-US"/>
        </a:p>
      </dgm:t>
    </dgm:pt>
    <dgm:pt modelId="{5E6F29BF-4B3B-4E14-95FC-B493366F2581}" type="sibTrans" cxnId="{AAA2A6A9-0F67-4151-804C-4F9583841E3D}">
      <dgm:prSet/>
      <dgm:spPr/>
      <dgm:t>
        <a:bodyPr/>
        <a:lstStyle/>
        <a:p>
          <a:endParaRPr lang="zh-CN" altLang="en-US"/>
        </a:p>
      </dgm:t>
    </dgm:pt>
    <dgm:pt modelId="{F186B6B6-9875-4B80-B6E7-AA978674A7B2}">
      <dgm:prSet phldrT="[文本]"/>
      <dgm:spPr/>
      <dgm:t>
        <a:bodyPr/>
        <a:lstStyle/>
        <a:p>
          <a:r>
            <a:rPr lang="en-US" altLang="zh-CN" dirty="0" smtClean="0"/>
            <a:t>Spark</a:t>
          </a:r>
          <a:r>
            <a:rPr lang="zh-CN" altLang="en-US" dirty="0" smtClean="0"/>
            <a:t>路径</a:t>
          </a:r>
          <a:endParaRPr lang="zh-CN" altLang="en-US" dirty="0"/>
        </a:p>
      </dgm:t>
    </dgm:pt>
    <dgm:pt modelId="{976BD42A-2E61-4ECE-B744-7255C3B0C219}" type="parTrans" cxnId="{AF5DBDF9-8A98-4E9E-A73A-37F7961232B0}">
      <dgm:prSet/>
      <dgm:spPr/>
      <dgm:t>
        <a:bodyPr/>
        <a:lstStyle/>
        <a:p>
          <a:endParaRPr lang="zh-CN" altLang="en-US"/>
        </a:p>
      </dgm:t>
    </dgm:pt>
    <dgm:pt modelId="{EFE50631-434C-4CEE-A394-735D4593A04C}" type="sibTrans" cxnId="{AF5DBDF9-8A98-4E9E-A73A-37F7961232B0}">
      <dgm:prSet/>
      <dgm:spPr/>
      <dgm:t>
        <a:bodyPr/>
        <a:lstStyle/>
        <a:p>
          <a:endParaRPr lang="zh-CN" altLang="en-US"/>
        </a:p>
      </dgm:t>
    </dgm:pt>
    <dgm:pt modelId="{7C2B628C-4BD9-4DE0-B1AF-55D935D893F1}">
      <dgm:prSet phldrT="[文本]"/>
      <dgm:spPr/>
      <dgm:t>
        <a:bodyPr/>
        <a:lstStyle/>
        <a:p>
          <a:r>
            <a:rPr lang="en-US" altLang="zh-CN" dirty="0" smtClean="0"/>
            <a:t>Scala</a:t>
          </a:r>
          <a:r>
            <a:rPr lang="zh-CN" altLang="en-US" dirty="0" smtClean="0"/>
            <a:t>路径</a:t>
          </a:r>
          <a:endParaRPr lang="zh-CN" altLang="en-US" dirty="0"/>
        </a:p>
      </dgm:t>
    </dgm:pt>
    <dgm:pt modelId="{5E15CFC5-B74E-45B9-ADB1-C1A578B33479}" type="parTrans" cxnId="{1A499F22-7C1B-4491-AA4F-5A51D2F43F90}">
      <dgm:prSet/>
      <dgm:spPr/>
      <dgm:t>
        <a:bodyPr/>
        <a:lstStyle/>
        <a:p>
          <a:endParaRPr lang="zh-CN" altLang="en-US"/>
        </a:p>
      </dgm:t>
    </dgm:pt>
    <dgm:pt modelId="{76320E7C-E4F6-41C3-A4CE-514B0AE04CEE}" type="sibTrans" cxnId="{1A499F22-7C1B-4491-AA4F-5A51D2F43F90}">
      <dgm:prSet/>
      <dgm:spPr/>
      <dgm:t>
        <a:bodyPr/>
        <a:lstStyle/>
        <a:p>
          <a:endParaRPr lang="zh-CN" altLang="en-US"/>
        </a:p>
      </dgm:t>
    </dgm:pt>
    <dgm:pt modelId="{36D03C1A-D48D-448A-ADA5-063A14751EF9}" type="pres">
      <dgm:prSet presAssocID="{12B01550-FE6A-4D07-B7E2-1B9F98F6965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260524-2597-4A4B-9AEA-750C1C313912}" type="pres">
      <dgm:prSet presAssocID="{D173DB67-4B7F-4DE6-B27F-8F49EF279939}" presName="node" presStyleLbl="node1" presStyleIdx="0" presStyleCnt="4" custLinFactNeighborX="1110" custLinFactNeighborY="32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61A1BE-2D30-457B-9269-330E105E0858}" type="pres">
      <dgm:prSet presAssocID="{28F89562-5B08-4F03-9C0C-16841BE760D5}" presName="sibTrans" presStyleCnt="0"/>
      <dgm:spPr/>
    </dgm:pt>
    <dgm:pt modelId="{F02ACB06-5E77-40D2-B07D-B917A6BF2D91}" type="pres">
      <dgm:prSet presAssocID="{7C2B628C-4BD9-4DE0-B1AF-55D935D893F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C2EB8A-F6EB-475B-98EA-7533D652048C}" type="pres">
      <dgm:prSet presAssocID="{76320E7C-E4F6-41C3-A4CE-514B0AE04CEE}" presName="sibTrans" presStyleCnt="0"/>
      <dgm:spPr/>
    </dgm:pt>
    <dgm:pt modelId="{C80FDF83-471F-48A0-8C64-B80890EE9223}" type="pres">
      <dgm:prSet presAssocID="{7BC092CA-7AE0-4C5D-AC0C-F1C17864A83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BFEB0C-759B-4997-B846-DF0A6199EAC2}" type="pres">
      <dgm:prSet presAssocID="{5E6F29BF-4B3B-4E14-95FC-B493366F2581}" presName="sibTrans" presStyleCnt="0"/>
      <dgm:spPr/>
    </dgm:pt>
    <dgm:pt modelId="{1DF7789E-2255-4172-9B55-94016245208C}" type="pres">
      <dgm:prSet presAssocID="{F186B6B6-9875-4B80-B6E7-AA978674A7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5245DF-E7A6-4A74-9871-DC292C96E49F}" type="presOf" srcId="{D173DB67-4B7F-4DE6-B27F-8F49EF279939}" destId="{7B260524-2597-4A4B-9AEA-750C1C313912}" srcOrd="0" destOrd="0" presId="urn:microsoft.com/office/officeart/2005/8/layout/default"/>
    <dgm:cxn modelId="{AAA2A6A9-0F67-4151-804C-4F9583841E3D}" srcId="{12B01550-FE6A-4D07-B7E2-1B9F98F69650}" destId="{7BC092CA-7AE0-4C5D-AC0C-F1C17864A835}" srcOrd="2" destOrd="0" parTransId="{A4EF83C8-BC77-478A-961A-CBF836E18712}" sibTransId="{5E6F29BF-4B3B-4E14-95FC-B493366F2581}"/>
    <dgm:cxn modelId="{7ED29FA3-8481-4A1C-9A70-9D3563FB8EA0}" type="presOf" srcId="{12B01550-FE6A-4D07-B7E2-1B9F98F69650}" destId="{36D03C1A-D48D-448A-ADA5-063A14751EF9}" srcOrd="0" destOrd="0" presId="urn:microsoft.com/office/officeart/2005/8/layout/default"/>
    <dgm:cxn modelId="{B7BC59A0-9063-4DC0-856B-FA2276A32D4E}" type="presOf" srcId="{F186B6B6-9875-4B80-B6E7-AA978674A7B2}" destId="{1DF7789E-2255-4172-9B55-94016245208C}" srcOrd="0" destOrd="0" presId="urn:microsoft.com/office/officeart/2005/8/layout/default"/>
    <dgm:cxn modelId="{1A499F22-7C1B-4491-AA4F-5A51D2F43F90}" srcId="{12B01550-FE6A-4D07-B7E2-1B9F98F69650}" destId="{7C2B628C-4BD9-4DE0-B1AF-55D935D893F1}" srcOrd="1" destOrd="0" parTransId="{5E15CFC5-B74E-45B9-ADB1-C1A578B33479}" sibTransId="{76320E7C-E4F6-41C3-A4CE-514B0AE04CEE}"/>
    <dgm:cxn modelId="{7D0FF600-3AB5-4830-8C7F-C21708B36DC1}" srcId="{12B01550-FE6A-4D07-B7E2-1B9F98F69650}" destId="{D173DB67-4B7F-4DE6-B27F-8F49EF279939}" srcOrd="0" destOrd="0" parTransId="{00E0144B-039A-4CC7-8A7E-EC1511470B6E}" sibTransId="{28F89562-5B08-4F03-9C0C-16841BE760D5}"/>
    <dgm:cxn modelId="{C5FFA0DF-BB7A-4783-9D12-502454E52B7B}" type="presOf" srcId="{7BC092CA-7AE0-4C5D-AC0C-F1C17864A835}" destId="{C80FDF83-471F-48A0-8C64-B80890EE9223}" srcOrd="0" destOrd="0" presId="urn:microsoft.com/office/officeart/2005/8/layout/default"/>
    <dgm:cxn modelId="{AF5DBDF9-8A98-4E9E-A73A-37F7961232B0}" srcId="{12B01550-FE6A-4D07-B7E2-1B9F98F69650}" destId="{F186B6B6-9875-4B80-B6E7-AA978674A7B2}" srcOrd="3" destOrd="0" parTransId="{976BD42A-2E61-4ECE-B744-7255C3B0C219}" sibTransId="{EFE50631-434C-4CEE-A394-735D4593A04C}"/>
    <dgm:cxn modelId="{2004D642-B719-410B-8981-18E2CC1068AE}" type="presOf" srcId="{7C2B628C-4BD9-4DE0-B1AF-55D935D893F1}" destId="{F02ACB06-5E77-40D2-B07D-B917A6BF2D91}" srcOrd="0" destOrd="0" presId="urn:microsoft.com/office/officeart/2005/8/layout/default"/>
    <dgm:cxn modelId="{9ED4FF11-8C21-467B-BED6-25BFD6198F22}" type="presParOf" srcId="{36D03C1A-D48D-448A-ADA5-063A14751EF9}" destId="{7B260524-2597-4A4B-9AEA-750C1C313912}" srcOrd="0" destOrd="0" presId="urn:microsoft.com/office/officeart/2005/8/layout/default"/>
    <dgm:cxn modelId="{5A1F5243-BD3E-458A-9AED-4258B40927C0}" type="presParOf" srcId="{36D03C1A-D48D-448A-ADA5-063A14751EF9}" destId="{2461A1BE-2D30-457B-9269-330E105E0858}" srcOrd="1" destOrd="0" presId="urn:microsoft.com/office/officeart/2005/8/layout/default"/>
    <dgm:cxn modelId="{D811128C-D513-435B-8517-F316E7F9F7A4}" type="presParOf" srcId="{36D03C1A-D48D-448A-ADA5-063A14751EF9}" destId="{F02ACB06-5E77-40D2-B07D-B917A6BF2D91}" srcOrd="2" destOrd="0" presId="urn:microsoft.com/office/officeart/2005/8/layout/default"/>
    <dgm:cxn modelId="{CA974CE1-336F-42E4-AF2A-4ED5D108E533}" type="presParOf" srcId="{36D03C1A-D48D-448A-ADA5-063A14751EF9}" destId="{A5C2EB8A-F6EB-475B-98EA-7533D652048C}" srcOrd="3" destOrd="0" presId="urn:microsoft.com/office/officeart/2005/8/layout/default"/>
    <dgm:cxn modelId="{42E5A2F0-C869-47DB-8AFF-966E27575767}" type="presParOf" srcId="{36D03C1A-D48D-448A-ADA5-063A14751EF9}" destId="{C80FDF83-471F-48A0-8C64-B80890EE9223}" srcOrd="4" destOrd="0" presId="urn:microsoft.com/office/officeart/2005/8/layout/default"/>
    <dgm:cxn modelId="{5EE22ACA-D34C-44BD-8628-502FD0643F11}" type="presParOf" srcId="{36D03C1A-D48D-448A-ADA5-063A14751EF9}" destId="{43BFEB0C-759B-4997-B846-DF0A6199EAC2}" srcOrd="5" destOrd="0" presId="urn:microsoft.com/office/officeart/2005/8/layout/default"/>
    <dgm:cxn modelId="{2FA232DB-556D-41E1-AD53-77BB5B950E83}" type="presParOf" srcId="{36D03C1A-D48D-448A-ADA5-063A14751EF9}" destId="{1DF7789E-2255-4172-9B55-94016245208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0845B3-15B8-44F2-83DB-347586C87DF8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7956B55-3D29-49DB-B83A-020E7E3B20EE}">
      <dgm:prSet phldrT="[文本]"/>
      <dgm:spPr/>
      <dgm:t>
        <a:bodyPr/>
        <a:lstStyle/>
        <a:p>
          <a:r>
            <a:rPr lang="zh-CN" altLang="en-US" dirty="0" smtClean="0"/>
            <a:t>属性图</a:t>
          </a:r>
          <a:endParaRPr lang="zh-CN" altLang="en-US" dirty="0"/>
        </a:p>
      </dgm:t>
    </dgm:pt>
    <dgm:pt modelId="{AA010EE9-5D74-4C87-AAA3-D7223AB143A4}" type="parTrans" cxnId="{1B47CD94-AF84-44DE-83B7-4669915A9E8E}">
      <dgm:prSet/>
      <dgm:spPr/>
      <dgm:t>
        <a:bodyPr/>
        <a:lstStyle/>
        <a:p>
          <a:endParaRPr lang="zh-CN" altLang="en-US"/>
        </a:p>
      </dgm:t>
    </dgm:pt>
    <dgm:pt modelId="{630F2F87-13E0-46B7-89CA-A8933329C5A1}" type="sibTrans" cxnId="{1B47CD94-AF84-44DE-83B7-4669915A9E8E}">
      <dgm:prSet/>
      <dgm:spPr/>
      <dgm:t>
        <a:bodyPr/>
        <a:lstStyle/>
        <a:p>
          <a:endParaRPr lang="zh-CN" altLang="en-US"/>
        </a:p>
      </dgm:t>
    </dgm:pt>
    <dgm:pt modelId="{21773376-6C8D-4F64-818B-5D2388356EDA}">
      <dgm:prSet phldrT="[文本]"/>
      <dgm:spPr/>
      <dgm:t>
        <a:bodyPr/>
        <a:lstStyle/>
        <a:p>
          <a:r>
            <a:rPr lang="zh-CN" altLang="en-US" dirty="0" smtClean="0"/>
            <a:t>问题提出 ：</a:t>
          </a:r>
          <a:r>
            <a:rPr lang="en-US" altLang="zh-CN" dirty="0" smtClean="0"/>
            <a:t>PageRank</a:t>
          </a:r>
          <a:endParaRPr lang="zh-CN" altLang="en-US" dirty="0"/>
        </a:p>
      </dgm:t>
    </dgm:pt>
    <dgm:pt modelId="{DE37F397-9BDC-4DE7-82B3-E64C37793758}" type="parTrans" cxnId="{478AE53C-09FA-4AC9-9622-C83C13E62846}">
      <dgm:prSet/>
      <dgm:spPr/>
      <dgm:t>
        <a:bodyPr/>
        <a:lstStyle/>
        <a:p>
          <a:endParaRPr lang="zh-CN" altLang="en-US"/>
        </a:p>
      </dgm:t>
    </dgm:pt>
    <dgm:pt modelId="{4A6DA571-9947-4C15-B744-6E439D1EA3CB}" type="sibTrans" cxnId="{478AE53C-09FA-4AC9-9622-C83C13E62846}">
      <dgm:prSet/>
      <dgm:spPr/>
      <dgm:t>
        <a:bodyPr/>
        <a:lstStyle/>
        <a:p>
          <a:endParaRPr lang="zh-CN" altLang="en-US"/>
        </a:p>
      </dgm:t>
    </dgm:pt>
    <dgm:pt modelId="{F1577C10-12ED-4BC1-B49E-30FF8F684DA3}">
      <dgm:prSet phldrT="[文本]"/>
      <dgm:spPr/>
      <dgm:t>
        <a:bodyPr/>
        <a:lstStyle/>
        <a:p>
          <a:r>
            <a:rPr lang="zh-CN" altLang="en-US" dirty="0" smtClean="0"/>
            <a:t>问题发现：消息传递</a:t>
          </a:r>
          <a:endParaRPr lang="zh-CN" altLang="en-US" dirty="0"/>
        </a:p>
      </dgm:t>
    </dgm:pt>
    <dgm:pt modelId="{5E5074CD-EFEA-4660-8607-01FF41CB231E}" type="parTrans" cxnId="{273BD34E-4C97-460C-9133-A1C2A533CC29}">
      <dgm:prSet/>
      <dgm:spPr/>
      <dgm:t>
        <a:bodyPr/>
        <a:lstStyle/>
        <a:p>
          <a:endParaRPr lang="zh-CN" altLang="en-US"/>
        </a:p>
      </dgm:t>
    </dgm:pt>
    <dgm:pt modelId="{D9A5DFFD-84E4-42C9-8842-B27106C79EB4}" type="sibTrans" cxnId="{273BD34E-4C97-460C-9133-A1C2A533CC29}">
      <dgm:prSet/>
      <dgm:spPr/>
      <dgm:t>
        <a:bodyPr/>
        <a:lstStyle/>
        <a:p>
          <a:endParaRPr lang="zh-CN" altLang="en-US"/>
        </a:p>
      </dgm:t>
    </dgm:pt>
    <dgm:pt modelId="{8BA03F5A-A647-44A5-9407-EE5F6E275E33}">
      <dgm:prSet phldrT="[文本]"/>
      <dgm:spPr/>
      <dgm:t>
        <a:bodyPr/>
        <a:lstStyle/>
        <a:p>
          <a:r>
            <a:rPr lang="zh-CN" altLang="en-US" dirty="0" smtClean="0"/>
            <a:t>消息传递五种算法</a:t>
          </a:r>
          <a:endParaRPr lang="zh-CN" altLang="en-US" dirty="0"/>
        </a:p>
      </dgm:t>
    </dgm:pt>
    <dgm:pt modelId="{43714DF3-4605-4FDC-9216-FEA7AECA133E}" type="parTrans" cxnId="{92297C48-3C93-4330-A92A-1DED06903F28}">
      <dgm:prSet/>
      <dgm:spPr/>
      <dgm:t>
        <a:bodyPr/>
        <a:lstStyle/>
        <a:p>
          <a:endParaRPr lang="zh-CN" altLang="en-US"/>
        </a:p>
      </dgm:t>
    </dgm:pt>
    <dgm:pt modelId="{7E1F8B7E-0778-45BB-A5BD-78B8D1498F44}" type="sibTrans" cxnId="{92297C48-3C93-4330-A92A-1DED06903F28}">
      <dgm:prSet/>
      <dgm:spPr/>
      <dgm:t>
        <a:bodyPr/>
        <a:lstStyle/>
        <a:p>
          <a:endParaRPr lang="zh-CN" altLang="en-US"/>
        </a:p>
      </dgm:t>
    </dgm:pt>
    <dgm:pt modelId="{BA0DB1AD-1294-4003-8744-2FB98A6B09A1}">
      <dgm:prSet phldrT="[文本]"/>
      <dgm:spPr/>
      <dgm:t>
        <a:bodyPr/>
        <a:lstStyle/>
        <a:p>
          <a:r>
            <a:rPr lang="zh-CN" altLang="en-US" dirty="0" smtClean="0"/>
            <a:t>大规模属性图实验</a:t>
          </a:r>
          <a:endParaRPr lang="zh-CN" altLang="en-US" dirty="0"/>
        </a:p>
      </dgm:t>
    </dgm:pt>
    <dgm:pt modelId="{25CB30C8-1300-41E1-A8C6-1EF73EFDF4C2}" type="parTrans" cxnId="{9A680465-36E0-40AB-9805-1AB8024612DB}">
      <dgm:prSet/>
      <dgm:spPr/>
      <dgm:t>
        <a:bodyPr/>
        <a:lstStyle/>
        <a:p>
          <a:endParaRPr lang="zh-CN" altLang="en-US"/>
        </a:p>
      </dgm:t>
    </dgm:pt>
    <dgm:pt modelId="{5B69946E-5261-406A-8230-99E099F7ECC0}" type="sibTrans" cxnId="{9A680465-36E0-40AB-9805-1AB8024612DB}">
      <dgm:prSet/>
      <dgm:spPr/>
      <dgm:t>
        <a:bodyPr/>
        <a:lstStyle/>
        <a:p>
          <a:endParaRPr lang="zh-CN" altLang="en-US"/>
        </a:p>
      </dgm:t>
    </dgm:pt>
    <dgm:pt modelId="{B79816B0-CE4C-42D5-B78B-391DB23FB384}">
      <dgm:prSet phldrT="[文本]"/>
      <dgm:spPr/>
      <dgm:t>
        <a:bodyPr/>
        <a:lstStyle/>
        <a:p>
          <a:r>
            <a:rPr lang="zh-CN" altLang="en-US" dirty="0" smtClean="0"/>
            <a:t>归纳总结和展望</a:t>
          </a:r>
          <a:endParaRPr lang="zh-CN" altLang="en-US" dirty="0"/>
        </a:p>
      </dgm:t>
    </dgm:pt>
    <dgm:pt modelId="{470D9385-807D-48C8-989D-5697728C0E45}" type="parTrans" cxnId="{CBBD0581-0D12-4C29-A546-351E4AFAF3C8}">
      <dgm:prSet/>
      <dgm:spPr/>
      <dgm:t>
        <a:bodyPr/>
        <a:lstStyle/>
        <a:p>
          <a:endParaRPr lang="zh-CN" altLang="en-US"/>
        </a:p>
      </dgm:t>
    </dgm:pt>
    <dgm:pt modelId="{D3FD9DEE-5DB7-483B-B9DA-995F8826BDFF}" type="sibTrans" cxnId="{CBBD0581-0D12-4C29-A546-351E4AFAF3C8}">
      <dgm:prSet/>
      <dgm:spPr/>
      <dgm:t>
        <a:bodyPr/>
        <a:lstStyle/>
        <a:p>
          <a:endParaRPr lang="zh-CN" altLang="en-US"/>
        </a:p>
      </dgm:t>
    </dgm:pt>
    <dgm:pt modelId="{7F48366B-0A24-4710-A1E1-344F2B5E9A98}" type="pres">
      <dgm:prSet presAssocID="{C80845B3-15B8-44F2-83DB-347586C87DF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4297368-EC77-4EB8-ADA1-DFA4551F74F7}" type="pres">
      <dgm:prSet presAssocID="{37956B55-3D29-49DB-B83A-020E7E3B20EE}" presName="thickLine" presStyleLbl="alignNode1" presStyleIdx="0" presStyleCnt="1"/>
      <dgm:spPr/>
    </dgm:pt>
    <dgm:pt modelId="{57A6CA50-C469-4925-ADE9-900F18E3E8E8}" type="pres">
      <dgm:prSet presAssocID="{37956B55-3D29-49DB-B83A-020E7E3B20EE}" presName="horz1" presStyleCnt="0"/>
      <dgm:spPr/>
    </dgm:pt>
    <dgm:pt modelId="{4851ABE1-6A97-484A-BE6D-BD1454169D2C}" type="pres">
      <dgm:prSet presAssocID="{37956B55-3D29-49DB-B83A-020E7E3B20EE}" presName="tx1" presStyleLbl="revTx" presStyleIdx="0" presStyleCnt="6"/>
      <dgm:spPr/>
      <dgm:t>
        <a:bodyPr/>
        <a:lstStyle/>
        <a:p>
          <a:endParaRPr lang="zh-CN" altLang="en-US"/>
        </a:p>
      </dgm:t>
    </dgm:pt>
    <dgm:pt modelId="{8C9A30B7-29BA-4E90-9ECF-587DBEEFC663}" type="pres">
      <dgm:prSet presAssocID="{37956B55-3D29-49DB-B83A-020E7E3B20EE}" presName="vert1" presStyleCnt="0"/>
      <dgm:spPr/>
    </dgm:pt>
    <dgm:pt modelId="{92D60030-DE2E-4E10-BE9D-64B763D536B8}" type="pres">
      <dgm:prSet presAssocID="{21773376-6C8D-4F64-818B-5D2388356EDA}" presName="vertSpace2a" presStyleCnt="0"/>
      <dgm:spPr/>
    </dgm:pt>
    <dgm:pt modelId="{65BB05F5-A302-4CC7-97E3-2C22203CD5D6}" type="pres">
      <dgm:prSet presAssocID="{21773376-6C8D-4F64-818B-5D2388356EDA}" presName="horz2" presStyleCnt="0"/>
      <dgm:spPr/>
    </dgm:pt>
    <dgm:pt modelId="{80FB93A9-2FB0-4BCA-AE08-3F579141B43B}" type="pres">
      <dgm:prSet presAssocID="{21773376-6C8D-4F64-818B-5D2388356EDA}" presName="horzSpace2" presStyleCnt="0"/>
      <dgm:spPr/>
    </dgm:pt>
    <dgm:pt modelId="{9B389140-05F0-468B-9467-FAADA5793C11}" type="pres">
      <dgm:prSet presAssocID="{21773376-6C8D-4F64-818B-5D2388356EDA}" presName="tx2" presStyleLbl="revTx" presStyleIdx="1" presStyleCnt="6"/>
      <dgm:spPr/>
      <dgm:t>
        <a:bodyPr/>
        <a:lstStyle/>
        <a:p>
          <a:endParaRPr lang="zh-CN" altLang="en-US"/>
        </a:p>
      </dgm:t>
    </dgm:pt>
    <dgm:pt modelId="{C6DE6271-E9B8-4BCB-98B4-87C8D3D9B1BD}" type="pres">
      <dgm:prSet presAssocID="{21773376-6C8D-4F64-818B-5D2388356EDA}" presName="vert2" presStyleCnt="0"/>
      <dgm:spPr/>
    </dgm:pt>
    <dgm:pt modelId="{9AA4B407-4539-42F8-B524-7DEC20BE1089}" type="pres">
      <dgm:prSet presAssocID="{21773376-6C8D-4F64-818B-5D2388356EDA}" presName="thinLine2b" presStyleLbl="callout" presStyleIdx="0" presStyleCnt="5"/>
      <dgm:spPr/>
    </dgm:pt>
    <dgm:pt modelId="{6F3DD3F5-E5D1-4504-8120-0725079EDC75}" type="pres">
      <dgm:prSet presAssocID="{21773376-6C8D-4F64-818B-5D2388356EDA}" presName="vertSpace2b" presStyleCnt="0"/>
      <dgm:spPr/>
    </dgm:pt>
    <dgm:pt modelId="{AE029231-FA57-4935-9469-736AF7E8E0A2}" type="pres">
      <dgm:prSet presAssocID="{F1577C10-12ED-4BC1-B49E-30FF8F684DA3}" presName="horz2" presStyleCnt="0"/>
      <dgm:spPr/>
    </dgm:pt>
    <dgm:pt modelId="{4AF93722-594A-4C0B-B581-6CF04821347C}" type="pres">
      <dgm:prSet presAssocID="{F1577C10-12ED-4BC1-B49E-30FF8F684DA3}" presName="horzSpace2" presStyleCnt="0"/>
      <dgm:spPr/>
    </dgm:pt>
    <dgm:pt modelId="{CF2EEFE7-8845-49C9-9745-28EE233634EA}" type="pres">
      <dgm:prSet presAssocID="{F1577C10-12ED-4BC1-B49E-30FF8F684DA3}" presName="tx2" presStyleLbl="revTx" presStyleIdx="2" presStyleCnt="6"/>
      <dgm:spPr/>
      <dgm:t>
        <a:bodyPr/>
        <a:lstStyle/>
        <a:p>
          <a:endParaRPr lang="zh-CN" altLang="en-US"/>
        </a:p>
      </dgm:t>
    </dgm:pt>
    <dgm:pt modelId="{50CCCAEA-D768-4100-9001-4FA4909A7FC5}" type="pres">
      <dgm:prSet presAssocID="{F1577C10-12ED-4BC1-B49E-30FF8F684DA3}" presName="vert2" presStyleCnt="0"/>
      <dgm:spPr/>
    </dgm:pt>
    <dgm:pt modelId="{017D6FFC-D493-461E-81A4-AF27CFA6C763}" type="pres">
      <dgm:prSet presAssocID="{F1577C10-12ED-4BC1-B49E-30FF8F684DA3}" presName="thinLine2b" presStyleLbl="callout" presStyleIdx="1" presStyleCnt="5"/>
      <dgm:spPr/>
    </dgm:pt>
    <dgm:pt modelId="{E6B5D2E2-7C72-4331-856B-4502F1B07425}" type="pres">
      <dgm:prSet presAssocID="{F1577C10-12ED-4BC1-B49E-30FF8F684DA3}" presName="vertSpace2b" presStyleCnt="0"/>
      <dgm:spPr/>
    </dgm:pt>
    <dgm:pt modelId="{7B666761-4E3D-419B-8844-B5193E1FE6B6}" type="pres">
      <dgm:prSet presAssocID="{8BA03F5A-A647-44A5-9407-EE5F6E275E33}" presName="horz2" presStyleCnt="0"/>
      <dgm:spPr/>
    </dgm:pt>
    <dgm:pt modelId="{4292CFE0-FBF4-4C03-86CC-E67875EEE1D9}" type="pres">
      <dgm:prSet presAssocID="{8BA03F5A-A647-44A5-9407-EE5F6E275E33}" presName="horzSpace2" presStyleCnt="0"/>
      <dgm:spPr/>
    </dgm:pt>
    <dgm:pt modelId="{19292E58-F78E-4082-8932-5F4BC07227EF}" type="pres">
      <dgm:prSet presAssocID="{8BA03F5A-A647-44A5-9407-EE5F6E275E33}" presName="tx2" presStyleLbl="revTx" presStyleIdx="3" presStyleCnt="6"/>
      <dgm:spPr/>
      <dgm:t>
        <a:bodyPr/>
        <a:lstStyle/>
        <a:p>
          <a:endParaRPr lang="zh-CN" altLang="en-US"/>
        </a:p>
      </dgm:t>
    </dgm:pt>
    <dgm:pt modelId="{C6E58CBB-A408-4488-8F22-87D0762625C5}" type="pres">
      <dgm:prSet presAssocID="{8BA03F5A-A647-44A5-9407-EE5F6E275E33}" presName="vert2" presStyleCnt="0"/>
      <dgm:spPr/>
    </dgm:pt>
    <dgm:pt modelId="{660CCF91-8F11-48B2-9E75-F053239E41A4}" type="pres">
      <dgm:prSet presAssocID="{8BA03F5A-A647-44A5-9407-EE5F6E275E33}" presName="thinLine2b" presStyleLbl="callout" presStyleIdx="2" presStyleCnt="5"/>
      <dgm:spPr/>
    </dgm:pt>
    <dgm:pt modelId="{A0E8CEBF-F80D-46E5-AB74-4087B5931F1E}" type="pres">
      <dgm:prSet presAssocID="{8BA03F5A-A647-44A5-9407-EE5F6E275E33}" presName="vertSpace2b" presStyleCnt="0"/>
      <dgm:spPr/>
    </dgm:pt>
    <dgm:pt modelId="{E2A1BDAD-1A29-4B73-8184-8C003134BE4A}" type="pres">
      <dgm:prSet presAssocID="{BA0DB1AD-1294-4003-8744-2FB98A6B09A1}" presName="horz2" presStyleCnt="0"/>
      <dgm:spPr/>
    </dgm:pt>
    <dgm:pt modelId="{65BBC77F-8218-4E06-9B16-5A787FB0C7B5}" type="pres">
      <dgm:prSet presAssocID="{BA0DB1AD-1294-4003-8744-2FB98A6B09A1}" presName="horzSpace2" presStyleCnt="0"/>
      <dgm:spPr/>
    </dgm:pt>
    <dgm:pt modelId="{8D5B6906-A2BD-4FBD-995A-5C734989A502}" type="pres">
      <dgm:prSet presAssocID="{BA0DB1AD-1294-4003-8744-2FB98A6B09A1}" presName="tx2" presStyleLbl="revTx" presStyleIdx="4" presStyleCnt="6"/>
      <dgm:spPr/>
      <dgm:t>
        <a:bodyPr/>
        <a:lstStyle/>
        <a:p>
          <a:endParaRPr lang="zh-CN" altLang="en-US"/>
        </a:p>
      </dgm:t>
    </dgm:pt>
    <dgm:pt modelId="{84DA538E-CD63-4FBD-A5FC-28A42D56E7E0}" type="pres">
      <dgm:prSet presAssocID="{BA0DB1AD-1294-4003-8744-2FB98A6B09A1}" presName="vert2" presStyleCnt="0"/>
      <dgm:spPr/>
    </dgm:pt>
    <dgm:pt modelId="{D46E2ABF-4CA3-4B62-AB27-C506CA5921F4}" type="pres">
      <dgm:prSet presAssocID="{BA0DB1AD-1294-4003-8744-2FB98A6B09A1}" presName="thinLine2b" presStyleLbl="callout" presStyleIdx="3" presStyleCnt="5"/>
      <dgm:spPr/>
    </dgm:pt>
    <dgm:pt modelId="{06244B2C-20F0-485E-BDFD-141C9B8D3694}" type="pres">
      <dgm:prSet presAssocID="{BA0DB1AD-1294-4003-8744-2FB98A6B09A1}" presName="vertSpace2b" presStyleCnt="0"/>
      <dgm:spPr/>
    </dgm:pt>
    <dgm:pt modelId="{D0DD6C06-CB5E-4654-B274-36A715A3F5D3}" type="pres">
      <dgm:prSet presAssocID="{B79816B0-CE4C-42D5-B78B-391DB23FB384}" presName="horz2" presStyleCnt="0"/>
      <dgm:spPr/>
    </dgm:pt>
    <dgm:pt modelId="{35F3F6E2-EF0D-40CE-9E2C-ED4095E5B56A}" type="pres">
      <dgm:prSet presAssocID="{B79816B0-CE4C-42D5-B78B-391DB23FB384}" presName="horzSpace2" presStyleCnt="0"/>
      <dgm:spPr/>
    </dgm:pt>
    <dgm:pt modelId="{426DDE4D-7AE5-4CE9-B564-31713DCE02F3}" type="pres">
      <dgm:prSet presAssocID="{B79816B0-CE4C-42D5-B78B-391DB23FB384}" presName="tx2" presStyleLbl="revTx" presStyleIdx="5" presStyleCnt="6"/>
      <dgm:spPr/>
      <dgm:t>
        <a:bodyPr/>
        <a:lstStyle/>
        <a:p>
          <a:endParaRPr lang="zh-CN" altLang="en-US"/>
        </a:p>
      </dgm:t>
    </dgm:pt>
    <dgm:pt modelId="{6C006068-5478-4555-A719-2EAE31A54A45}" type="pres">
      <dgm:prSet presAssocID="{B79816B0-CE4C-42D5-B78B-391DB23FB384}" presName="vert2" presStyleCnt="0"/>
      <dgm:spPr/>
    </dgm:pt>
    <dgm:pt modelId="{759DAB66-C68C-4E33-A1A2-37B59CEF7770}" type="pres">
      <dgm:prSet presAssocID="{B79816B0-CE4C-42D5-B78B-391DB23FB384}" presName="thinLine2b" presStyleLbl="callout" presStyleIdx="4" presStyleCnt="5"/>
      <dgm:spPr/>
    </dgm:pt>
    <dgm:pt modelId="{DB197BF0-B968-41A3-B5F1-7AE23FC35D57}" type="pres">
      <dgm:prSet presAssocID="{B79816B0-CE4C-42D5-B78B-391DB23FB384}" presName="vertSpace2b" presStyleCnt="0"/>
      <dgm:spPr/>
    </dgm:pt>
  </dgm:ptLst>
  <dgm:cxnLst>
    <dgm:cxn modelId="{959CC512-73E6-4D37-8B8F-203BE9EB6695}" type="presOf" srcId="{C80845B3-15B8-44F2-83DB-347586C87DF8}" destId="{7F48366B-0A24-4710-A1E1-344F2B5E9A98}" srcOrd="0" destOrd="0" presId="urn:microsoft.com/office/officeart/2008/layout/LinedList"/>
    <dgm:cxn modelId="{9A680465-36E0-40AB-9805-1AB8024612DB}" srcId="{37956B55-3D29-49DB-B83A-020E7E3B20EE}" destId="{BA0DB1AD-1294-4003-8744-2FB98A6B09A1}" srcOrd="3" destOrd="0" parTransId="{25CB30C8-1300-41E1-A8C6-1EF73EFDF4C2}" sibTransId="{5B69946E-5261-406A-8230-99E099F7ECC0}"/>
    <dgm:cxn modelId="{0CAC6AE3-FB1B-4609-98C9-8BCEF9462386}" type="presOf" srcId="{37956B55-3D29-49DB-B83A-020E7E3B20EE}" destId="{4851ABE1-6A97-484A-BE6D-BD1454169D2C}" srcOrd="0" destOrd="0" presId="urn:microsoft.com/office/officeart/2008/layout/LinedList"/>
    <dgm:cxn modelId="{92297C48-3C93-4330-A92A-1DED06903F28}" srcId="{37956B55-3D29-49DB-B83A-020E7E3B20EE}" destId="{8BA03F5A-A647-44A5-9407-EE5F6E275E33}" srcOrd="2" destOrd="0" parTransId="{43714DF3-4605-4FDC-9216-FEA7AECA133E}" sibTransId="{7E1F8B7E-0778-45BB-A5BD-78B8D1498F44}"/>
    <dgm:cxn modelId="{273BD34E-4C97-460C-9133-A1C2A533CC29}" srcId="{37956B55-3D29-49DB-B83A-020E7E3B20EE}" destId="{F1577C10-12ED-4BC1-B49E-30FF8F684DA3}" srcOrd="1" destOrd="0" parTransId="{5E5074CD-EFEA-4660-8607-01FF41CB231E}" sibTransId="{D9A5DFFD-84E4-42C9-8842-B27106C79EB4}"/>
    <dgm:cxn modelId="{9C02EC5F-5FE9-415B-A160-F97670D3082B}" type="presOf" srcId="{8BA03F5A-A647-44A5-9407-EE5F6E275E33}" destId="{19292E58-F78E-4082-8932-5F4BC07227EF}" srcOrd="0" destOrd="0" presId="urn:microsoft.com/office/officeart/2008/layout/LinedList"/>
    <dgm:cxn modelId="{CBBD0581-0D12-4C29-A546-351E4AFAF3C8}" srcId="{37956B55-3D29-49DB-B83A-020E7E3B20EE}" destId="{B79816B0-CE4C-42D5-B78B-391DB23FB384}" srcOrd="4" destOrd="0" parTransId="{470D9385-807D-48C8-989D-5697728C0E45}" sibTransId="{D3FD9DEE-5DB7-483B-B9DA-995F8826BDFF}"/>
    <dgm:cxn modelId="{2F8C9AF8-8C18-4335-B5DD-68A27ECD969F}" type="presOf" srcId="{B79816B0-CE4C-42D5-B78B-391DB23FB384}" destId="{426DDE4D-7AE5-4CE9-B564-31713DCE02F3}" srcOrd="0" destOrd="0" presId="urn:microsoft.com/office/officeart/2008/layout/LinedList"/>
    <dgm:cxn modelId="{3F384D23-8A3E-44BD-96DF-C123DE83B972}" type="presOf" srcId="{21773376-6C8D-4F64-818B-5D2388356EDA}" destId="{9B389140-05F0-468B-9467-FAADA5793C11}" srcOrd="0" destOrd="0" presId="urn:microsoft.com/office/officeart/2008/layout/LinedList"/>
    <dgm:cxn modelId="{7D2A2069-47F6-4C62-AC8C-0CEDA602B6DB}" type="presOf" srcId="{F1577C10-12ED-4BC1-B49E-30FF8F684DA3}" destId="{CF2EEFE7-8845-49C9-9745-28EE233634EA}" srcOrd="0" destOrd="0" presId="urn:microsoft.com/office/officeart/2008/layout/LinedList"/>
    <dgm:cxn modelId="{1B47CD94-AF84-44DE-83B7-4669915A9E8E}" srcId="{C80845B3-15B8-44F2-83DB-347586C87DF8}" destId="{37956B55-3D29-49DB-B83A-020E7E3B20EE}" srcOrd="0" destOrd="0" parTransId="{AA010EE9-5D74-4C87-AAA3-D7223AB143A4}" sibTransId="{630F2F87-13E0-46B7-89CA-A8933329C5A1}"/>
    <dgm:cxn modelId="{91983A02-07D5-4FB3-8A67-BD895469D485}" type="presOf" srcId="{BA0DB1AD-1294-4003-8744-2FB98A6B09A1}" destId="{8D5B6906-A2BD-4FBD-995A-5C734989A502}" srcOrd="0" destOrd="0" presId="urn:microsoft.com/office/officeart/2008/layout/LinedList"/>
    <dgm:cxn modelId="{478AE53C-09FA-4AC9-9622-C83C13E62846}" srcId="{37956B55-3D29-49DB-B83A-020E7E3B20EE}" destId="{21773376-6C8D-4F64-818B-5D2388356EDA}" srcOrd="0" destOrd="0" parTransId="{DE37F397-9BDC-4DE7-82B3-E64C37793758}" sibTransId="{4A6DA571-9947-4C15-B744-6E439D1EA3CB}"/>
    <dgm:cxn modelId="{083445A7-FD5D-4BEF-8500-163255506488}" type="presParOf" srcId="{7F48366B-0A24-4710-A1E1-344F2B5E9A98}" destId="{24297368-EC77-4EB8-ADA1-DFA4551F74F7}" srcOrd="0" destOrd="0" presId="urn:microsoft.com/office/officeart/2008/layout/LinedList"/>
    <dgm:cxn modelId="{D9984419-317A-4920-8CDE-0C323C1171E3}" type="presParOf" srcId="{7F48366B-0A24-4710-A1E1-344F2B5E9A98}" destId="{57A6CA50-C469-4925-ADE9-900F18E3E8E8}" srcOrd="1" destOrd="0" presId="urn:microsoft.com/office/officeart/2008/layout/LinedList"/>
    <dgm:cxn modelId="{BF6D35C7-6870-4A7E-A552-B6126DD798B8}" type="presParOf" srcId="{57A6CA50-C469-4925-ADE9-900F18E3E8E8}" destId="{4851ABE1-6A97-484A-BE6D-BD1454169D2C}" srcOrd="0" destOrd="0" presId="urn:microsoft.com/office/officeart/2008/layout/LinedList"/>
    <dgm:cxn modelId="{B33319FC-13A0-4A69-99A3-444B4A448BEC}" type="presParOf" srcId="{57A6CA50-C469-4925-ADE9-900F18E3E8E8}" destId="{8C9A30B7-29BA-4E90-9ECF-587DBEEFC663}" srcOrd="1" destOrd="0" presId="urn:microsoft.com/office/officeart/2008/layout/LinedList"/>
    <dgm:cxn modelId="{0C2676CD-509C-416E-BE27-5DA88495F606}" type="presParOf" srcId="{8C9A30B7-29BA-4E90-9ECF-587DBEEFC663}" destId="{92D60030-DE2E-4E10-BE9D-64B763D536B8}" srcOrd="0" destOrd="0" presId="urn:microsoft.com/office/officeart/2008/layout/LinedList"/>
    <dgm:cxn modelId="{CC93EC0F-716C-496A-86F5-F156CA0AF099}" type="presParOf" srcId="{8C9A30B7-29BA-4E90-9ECF-587DBEEFC663}" destId="{65BB05F5-A302-4CC7-97E3-2C22203CD5D6}" srcOrd="1" destOrd="0" presId="urn:microsoft.com/office/officeart/2008/layout/LinedList"/>
    <dgm:cxn modelId="{9A762B9E-39AB-4DF1-9E96-E5FAD1F3A266}" type="presParOf" srcId="{65BB05F5-A302-4CC7-97E3-2C22203CD5D6}" destId="{80FB93A9-2FB0-4BCA-AE08-3F579141B43B}" srcOrd="0" destOrd="0" presId="urn:microsoft.com/office/officeart/2008/layout/LinedList"/>
    <dgm:cxn modelId="{88160CE2-732E-4BC4-972F-1A4C53B4211B}" type="presParOf" srcId="{65BB05F5-A302-4CC7-97E3-2C22203CD5D6}" destId="{9B389140-05F0-468B-9467-FAADA5793C11}" srcOrd="1" destOrd="0" presId="urn:microsoft.com/office/officeart/2008/layout/LinedList"/>
    <dgm:cxn modelId="{564A51BA-6B88-4A8B-8A01-A2133A7B82FF}" type="presParOf" srcId="{65BB05F5-A302-4CC7-97E3-2C22203CD5D6}" destId="{C6DE6271-E9B8-4BCB-98B4-87C8D3D9B1BD}" srcOrd="2" destOrd="0" presId="urn:microsoft.com/office/officeart/2008/layout/LinedList"/>
    <dgm:cxn modelId="{1C5DB6A7-B029-4904-9F17-0E6BB3FE6885}" type="presParOf" srcId="{8C9A30B7-29BA-4E90-9ECF-587DBEEFC663}" destId="{9AA4B407-4539-42F8-B524-7DEC20BE1089}" srcOrd="2" destOrd="0" presId="urn:microsoft.com/office/officeart/2008/layout/LinedList"/>
    <dgm:cxn modelId="{85293B65-5F88-4903-B8A5-1FC1DC5EDB24}" type="presParOf" srcId="{8C9A30B7-29BA-4E90-9ECF-587DBEEFC663}" destId="{6F3DD3F5-E5D1-4504-8120-0725079EDC75}" srcOrd="3" destOrd="0" presId="urn:microsoft.com/office/officeart/2008/layout/LinedList"/>
    <dgm:cxn modelId="{DB9D5C7B-8CD2-4D7A-B366-31971A52BE71}" type="presParOf" srcId="{8C9A30B7-29BA-4E90-9ECF-587DBEEFC663}" destId="{AE029231-FA57-4935-9469-736AF7E8E0A2}" srcOrd="4" destOrd="0" presId="urn:microsoft.com/office/officeart/2008/layout/LinedList"/>
    <dgm:cxn modelId="{4C798FF1-80B2-42C8-B849-0D5E565A44A9}" type="presParOf" srcId="{AE029231-FA57-4935-9469-736AF7E8E0A2}" destId="{4AF93722-594A-4C0B-B581-6CF04821347C}" srcOrd="0" destOrd="0" presId="urn:microsoft.com/office/officeart/2008/layout/LinedList"/>
    <dgm:cxn modelId="{BADB041D-C096-4EE9-BCB8-E66D22B1E124}" type="presParOf" srcId="{AE029231-FA57-4935-9469-736AF7E8E0A2}" destId="{CF2EEFE7-8845-49C9-9745-28EE233634EA}" srcOrd="1" destOrd="0" presId="urn:microsoft.com/office/officeart/2008/layout/LinedList"/>
    <dgm:cxn modelId="{D290A444-9968-4210-BE2A-BF8848376562}" type="presParOf" srcId="{AE029231-FA57-4935-9469-736AF7E8E0A2}" destId="{50CCCAEA-D768-4100-9001-4FA4909A7FC5}" srcOrd="2" destOrd="0" presId="urn:microsoft.com/office/officeart/2008/layout/LinedList"/>
    <dgm:cxn modelId="{B814FBA8-3C17-4216-AF7D-5050DD3A0962}" type="presParOf" srcId="{8C9A30B7-29BA-4E90-9ECF-587DBEEFC663}" destId="{017D6FFC-D493-461E-81A4-AF27CFA6C763}" srcOrd="5" destOrd="0" presId="urn:microsoft.com/office/officeart/2008/layout/LinedList"/>
    <dgm:cxn modelId="{DB009A82-6EBC-42F3-AE62-CCDD973CC836}" type="presParOf" srcId="{8C9A30B7-29BA-4E90-9ECF-587DBEEFC663}" destId="{E6B5D2E2-7C72-4331-856B-4502F1B07425}" srcOrd="6" destOrd="0" presId="urn:microsoft.com/office/officeart/2008/layout/LinedList"/>
    <dgm:cxn modelId="{34A1F94A-75B6-4B85-AB80-8EF48143AAEE}" type="presParOf" srcId="{8C9A30B7-29BA-4E90-9ECF-587DBEEFC663}" destId="{7B666761-4E3D-419B-8844-B5193E1FE6B6}" srcOrd="7" destOrd="0" presId="urn:microsoft.com/office/officeart/2008/layout/LinedList"/>
    <dgm:cxn modelId="{37CCC4D6-A897-405F-9EEC-09DBEE75E35B}" type="presParOf" srcId="{7B666761-4E3D-419B-8844-B5193E1FE6B6}" destId="{4292CFE0-FBF4-4C03-86CC-E67875EEE1D9}" srcOrd="0" destOrd="0" presId="urn:microsoft.com/office/officeart/2008/layout/LinedList"/>
    <dgm:cxn modelId="{F2BC0194-5E33-4F71-B8F6-16AAFA04E48D}" type="presParOf" srcId="{7B666761-4E3D-419B-8844-B5193E1FE6B6}" destId="{19292E58-F78E-4082-8932-5F4BC07227EF}" srcOrd="1" destOrd="0" presId="urn:microsoft.com/office/officeart/2008/layout/LinedList"/>
    <dgm:cxn modelId="{6A594A69-E659-4DE4-A1B9-DF6D5A07A6D4}" type="presParOf" srcId="{7B666761-4E3D-419B-8844-B5193E1FE6B6}" destId="{C6E58CBB-A408-4488-8F22-87D0762625C5}" srcOrd="2" destOrd="0" presId="urn:microsoft.com/office/officeart/2008/layout/LinedList"/>
    <dgm:cxn modelId="{E613024F-E39A-47A4-B2C7-2F29165DBAF5}" type="presParOf" srcId="{8C9A30B7-29BA-4E90-9ECF-587DBEEFC663}" destId="{660CCF91-8F11-48B2-9E75-F053239E41A4}" srcOrd="8" destOrd="0" presId="urn:microsoft.com/office/officeart/2008/layout/LinedList"/>
    <dgm:cxn modelId="{E87B8E3A-9292-4615-A6E9-D80BA12F9D2D}" type="presParOf" srcId="{8C9A30B7-29BA-4E90-9ECF-587DBEEFC663}" destId="{A0E8CEBF-F80D-46E5-AB74-4087B5931F1E}" srcOrd="9" destOrd="0" presId="urn:microsoft.com/office/officeart/2008/layout/LinedList"/>
    <dgm:cxn modelId="{F7C03793-77A4-4FE1-9179-9874E4FC1DF6}" type="presParOf" srcId="{8C9A30B7-29BA-4E90-9ECF-587DBEEFC663}" destId="{E2A1BDAD-1A29-4B73-8184-8C003134BE4A}" srcOrd="10" destOrd="0" presId="urn:microsoft.com/office/officeart/2008/layout/LinedList"/>
    <dgm:cxn modelId="{F35242E5-B191-4865-A7FF-A4BC6504FD4D}" type="presParOf" srcId="{E2A1BDAD-1A29-4B73-8184-8C003134BE4A}" destId="{65BBC77F-8218-4E06-9B16-5A787FB0C7B5}" srcOrd="0" destOrd="0" presId="urn:microsoft.com/office/officeart/2008/layout/LinedList"/>
    <dgm:cxn modelId="{3A3C685B-1FB9-4B62-9DAC-88DCBF61DDBD}" type="presParOf" srcId="{E2A1BDAD-1A29-4B73-8184-8C003134BE4A}" destId="{8D5B6906-A2BD-4FBD-995A-5C734989A502}" srcOrd="1" destOrd="0" presId="urn:microsoft.com/office/officeart/2008/layout/LinedList"/>
    <dgm:cxn modelId="{BCBF5F19-87A2-4241-B38F-A1ACD21F3CA0}" type="presParOf" srcId="{E2A1BDAD-1A29-4B73-8184-8C003134BE4A}" destId="{84DA538E-CD63-4FBD-A5FC-28A42D56E7E0}" srcOrd="2" destOrd="0" presId="urn:microsoft.com/office/officeart/2008/layout/LinedList"/>
    <dgm:cxn modelId="{AB5A12E0-7AD9-437F-B3A6-E523FB63188E}" type="presParOf" srcId="{8C9A30B7-29BA-4E90-9ECF-587DBEEFC663}" destId="{D46E2ABF-4CA3-4B62-AB27-C506CA5921F4}" srcOrd="11" destOrd="0" presId="urn:microsoft.com/office/officeart/2008/layout/LinedList"/>
    <dgm:cxn modelId="{26AA61EC-BBB1-4605-B803-94C00AB8F814}" type="presParOf" srcId="{8C9A30B7-29BA-4E90-9ECF-587DBEEFC663}" destId="{06244B2C-20F0-485E-BDFD-141C9B8D3694}" srcOrd="12" destOrd="0" presId="urn:microsoft.com/office/officeart/2008/layout/LinedList"/>
    <dgm:cxn modelId="{0C801794-B60C-4913-8341-5CEE55EDAA28}" type="presParOf" srcId="{8C9A30B7-29BA-4E90-9ECF-587DBEEFC663}" destId="{D0DD6C06-CB5E-4654-B274-36A715A3F5D3}" srcOrd="13" destOrd="0" presId="urn:microsoft.com/office/officeart/2008/layout/LinedList"/>
    <dgm:cxn modelId="{2442A1B3-BB7E-4303-B7F1-C506E3EE2DF1}" type="presParOf" srcId="{D0DD6C06-CB5E-4654-B274-36A715A3F5D3}" destId="{35F3F6E2-EF0D-40CE-9E2C-ED4095E5B56A}" srcOrd="0" destOrd="0" presId="urn:microsoft.com/office/officeart/2008/layout/LinedList"/>
    <dgm:cxn modelId="{C27B2BD6-D4DB-49A8-B0D4-1E1C9429F481}" type="presParOf" srcId="{D0DD6C06-CB5E-4654-B274-36A715A3F5D3}" destId="{426DDE4D-7AE5-4CE9-B564-31713DCE02F3}" srcOrd="1" destOrd="0" presId="urn:microsoft.com/office/officeart/2008/layout/LinedList"/>
    <dgm:cxn modelId="{C74A9D7D-AA1F-4558-BB57-9C6E2A9DF23F}" type="presParOf" srcId="{D0DD6C06-CB5E-4654-B274-36A715A3F5D3}" destId="{6C006068-5478-4555-A719-2EAE31A54A45}" srcOrd="2" destOrd="0" presId="urn:microsoft.com/office/officeart/2008/layout/LinedList"/>
    <dgm:cxn modelId="{16D8A406-C3C4-4503-9E63-6E9CDBA3A483}" type="presParOf" srcId="{8C9A30B7-29BA-4E90-9ECF-587DBEEFC663}" destId="{759DAB66-C68C-4E33-A1A2-37B59CEF7770}" srcOrd="14" destOrd="0" presId="urn:microsoft.com/office/officeart/2008/layout/LinedList"/>
    <dgm:cxn modelId="{707FF8CE-AA81-4A0C-8347-0C8A31D35316}" type="presParOf" srcId="{8C9A30B7-29BA-4E90-9ECF-587DBEEFC663}" destId="{DB197BF0-B968-41A3-B5F1-7AE23FC35D57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0E2B98-76CA-4401-BFA6-0AC946560F89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36599E6-1157-46A6-A758-965BFD0CDE1C}">
      <dgm:prSet phldrT="[文本]" custT="1"/>
      <dgm:spPr/>
      <dgm:t>
        <a:bodyPr/>
        <a:lstStyle/>
        <a:p>
          <a:r>
            <a:rPr lang="en-US" altLang="zh-CN" sz="4400" dirty="0" smtClean="0"/>
            <a:t>Google</a:t>
          </a:r>
          <a:endParaRPr lang="zh-CN" altLang="en-US" sz="4400" dirty="0"/>
        </a:p>
      </dgm:t>
    </dgm:pt>
    <dgm:pt modelId="{47084E80-3167-469B-B55F-2988E108CEB3}" type="parTrans" cxnId="{6B7CE003-E57C-4ADF-AC9B-429BA8714282}">
      <dgm:prSet/>
      <dgm:spPr/>
      <dgm:t>
        <a:bodyPr/>
        <a:lstStyle/>
        <a:p>
          <a:endParaRPr lang="zh-CN" altLang="en-US"/>
        </a:p>
      </dgm:t>
    </dgm:pt>
    <dgm:pt modelId="{913073DB-12A4-4755-B4E2-5CD07CF9EAC3}" type="sibTrans" cxnId="{6B7CE003-E57C-4ADF-AC9B-429BA8714282}">
      <dgm:prSet/>
      <dgm:spPr/>
      <dgm:t>
        <a:bodyPr/>
        <a:lstStyle/>
        <a:p>
          <a:endParaRPr lang="zh-CN" altLang="en-US"/>
        </a:p>
      </dgm:t>
    </dgm:pt>
    <dgm:pt modelId="{C444C897-ED62-4335-8FE5-807E141E12AF}">
      <dgm:prSet phldrT="[文本]"/>
      <dgm:spPr/>
      <dgm:t>
        <a:bodyPr/>
        <a:lstStyle/>
        <a:p>
          <a:r>
            <a:rPr lang="en-US" altLang="zh-CN" dirty="0" smtClean="0"/>
            <a:t>MapReduce</a:t>
          </a:r>
          <a:endParaRPr lang="zh-CN" altLang="en-US" dirty="0"/>
        </a:p>
      </dgm:t>
    </dgm:pt>
    <dgm:pt modelId="{32755162-E590-47B3-BBE3-7889D9B78A9E}" type="parTrans" cxnId="{D817AC38-13AA-4FD9-B344-2AB95A6D78C6}">
      <dgm:prSet/>
      <dgm:spPr/>
      <dgm:t>
        <a:bodyPr/>
        <a:lstStyle/>
        <a:p>
          <a:endParaRPr lang="zh-CN" altLang="en-US"/>
        </a:p>
      </dgm:t>
    </dgm:pt>
    <dgm:pt modelId="{86FA3CF9-D726-4906-BB59-6A6CB8C07DA2}" type="sibTrans" cxnId="{D817AC38-13AA-4FD9-B344-2AB95A6D78C6}">
      <dgm:prSet/>
      <dgm:spPr/>
      <dgm:t>
        <a:bodyPr/>
        <a:lstStyle/>
        <a:p>
          <a:endParaRPr lang="zh-CN" altLang="en-US"/>
        </a:p>
      </dgm:t>
    </dgm:pt>
    <dgm:pt modelId="{AE61BEBC-1499-477E-9E22-089C36A07CA9}">
      <dgm:prSet phldrT="[文本]"/>
      <dgm:spPr/>
      <dgm:t>
        <a:bodyPr/>
        <a:lstStyle/>
        <a:p>
          <a:r>
            <a:rPr lang="en-US" altLang="zh-CN" dirty="0" smtClean="0"/>
            <a:t>Pregel</a:t>
          </a:r>
          <a:endParaRPr lang="zh-CN" altLang="en-US" dirty="0"/>
        </a:p>
      </dgm:t>
    </dgm:pt>
    <dgm:pt modelId="{4648A850-DF28-44D3-8895-F500BAF0BF0C}" type="parTrans" cxnId="{507C59E0-FA74-42FD-B424-56821993F9D3}">
      <dgm:prSet/>
      <dgm:spPr/>
      <dgm:t>
        <a:bodyPr/>
        <a:lstStyle/>
        <a:p>
          <a:endParaRPr lang="zh-CN" altLang="en-US"/>
        </a:p>
      </dgm:t>
    </dgm:pt>
    <dgm:pt modelId="{943E69B0-09F6-4C2D-A540-64739A27A593}" type="sibTrans" cxnId="{507C59E0-FA74-42FD-B424-56821993F9D3}">
      <dgm:prSet/>
      <dgm:spPr/>
      <dgm:t>
        <a:bodyPr/>
        <a:lstStyle/>
        <a:p>
          <a:endParaRPr lang="zh-CN" altLang="en-US"/>
        </a:p>
      </dgm:t>
    </dgm:pt>
    <dgm:pt modelId="{D04CDB7F-AE4D-49D6-A98C-3A9704EA4EE6}">
      <dgm:prSet phldrT="[文本]"/>
      <dgm:spPr/>
      <dgm:t>
        <a:bodyPr/>
        <a:lstStyle/>
        <a:p>
          <a:r>
            <a:rPr lang="en-US" altLang="zh-CN" dirty="0" smtClean="0"/>
            <a:t>Apache</a:t>
          </a:r>
          <a:endParaRPr lang="zh-CN" altLang="en-US" dirty="0"/>
        </a:p>
      </dgm:t>
    </dgm:pt>
    <dgm:pt modelId="{D135C2BC-0F8B-4EF4-B355-FC2F5F2C6DA5}" type="parTrans" cxnId="{9CF06779-C2D4-4976-912B-B0906A6AB167}">
      <dgm:prSet/>
      <dgm:spPr/>
      <dgm:t>
        <a:bodyPr/>
        <a:lstStyle/>
        <a:p>
          <a:endParaRPr lang="zh-CN" altLang="en-US"/>
        </a:p>
      </dgm:t>
    </dgm:pt>
    <dgm:pt modelId="{99234CE2-3B7E-4B7D-8268-3F3CA900A78D}" type="sibTrans" cxnId="{9CF06779-C2D4-4976-912B-B0906A6AB167}">
      <dgm:prSet/>
      <dgm:spPr/>
      <dgm:t>
        <a:bodyPr/>
        <a:lstStyle/>
        <a:p>
          <a:endParaRPr lang="zh-CN" altLang="en-US"/>
        </a:p>
      </dgm:t>
    </dgm:pt>
    <dgm:pt modelId="{37A8A9AA-A8F6-4A09-A944-D7982B2CD9CC}">
      <dgm:prSet phldrT="[文本]"/>
      <dgm:spPr/>
      <dgm:t>
        <a:bodyPr/>
        <a:lstStyle/>
        <a:p>
          <a:r>
            <a:rPr lang="en-US" altLang="zh-CN" dirty="0" smtClean="0"/>
            <a:t>Giraph</a:t>
          </a:r>
          <a:endParaRPr lang="zh-CN" altLang="en-US" dirty="0"/>
        </a:p>
      </dgm:t>
    </dgm:pt>
    <dgm:pt modelId="{599183BA-11DC-4593-93E3-D1BCB8DEFAF6}" type="parTrans" cxnId="{93B4165D-7D45-4D75-94A3-6E63195806D1}">
      <dgm:prSet/>
      <dgm:spPr/>
      <dgm:t>
        <a:bodyPr/>
        <a:lstStyle/>
        <a:p>
          <a:endParaRPr lang="zh-CN" altLang="en-US"/>
        </a:p>
      </dgm:t>
    </dgm:pt>
    <dgm:pt modelId="{1D87EA7E-2A8B-4D0F-B935-F61B94D09676}" type="sibTrans" cxnId="{93B4165D-7D45-4D75-94A3-6E63195806D1}">
      <dgm:prSet/>
      <dgm:spPr/>
      <dgm:t>
        <a:bodyPr/>
        <a:lstStyle/>
        <a:p>
          <a:endParaRPr lang="zh-CN" altLang="en-US"/>
        </a:p>
      </dgm:t>
    </dgm:pt>
    <dgm:pt modelId="{3B468BB2-F9CB-44D7-8993-DC3C8976D8AD}">
      <dgm:prSet phldrT="[文本]"/>
      <dgm:spPr/>
      <dgm:t>
        <a:bodyPr/>
        <a:lstStyle/>
        <a:p>
          <a:r>
            <a:rPr lang="en-US" altLang="zh-CN" dirty="0" smtClean="0"/>
            <a:t>GraphX</a:t>
          </a:r>
          <a:endParaRPr lang="zh-CN" altLang="en-US" dirty="0"/>
        </a:p>
      </dgm:t>
    </dgm:pt>
    <dgm:pt modelId="{BB6C980C-9DA5-405B-81A5-43A291864A95}" type="parTrans" cxnId="{2B71CC72-A301-44AE-815D-B6E740449586}">
      <dgm:prSet/>
      <dgm:spPr/>
      <dgm:t>
        <a:bodyPr/>
        <a:lstStyle/>
        <a:p>
          <a:endParaRPr lang="zh-CN" altLang="en-US"/>
        </a:p>
      </dgm:t>
    </dgm:pt>
    <dgm:pt modelId="{7C945B6E-1D14-47A2-ABB9-DE3E8052C05B}" type="sibTrans" cxnId="{2B71CC72-A301-44AE-815D-B6E740449586}">
      <dgm:prSet/>
      <dgm:spPr/>
      <dgm:t>
        <a:bodyPr/>
        <a:lstStyle/>
        <a:p>
          <a:endParaRPr lang="zh-CN" altLang="en-US"/>
        </a:p>
      </dgm:t>
    </dgm:pt>
    <dgm:pt modelId="{B6AD12BE-FC9E-4986-BA38-10414CF89081}">
      <dgm:prSet phldrT="[文本]"/>
      <dgm:spPr/>
      <dgm:t>
        <a:bodyPr/>
        <a:lstStyle/>
        <a:p>
          <a:r>
            <a:rPr lang="en-US" altLang="zh-CN" dirty="0" smtClean="0"/>
            <a:t>Lab</a:t>
          </a:r>
          <a:endParaRPr lang="zh-CN" altLang="en-US" dirty="0"/>
        </a:p>
      </dgm:t>
    </dgm:pt>
    <dgm:pt modelId="{5CA25A05-0DF2-4D1F-A64E-5FDBCF275495}" type="parTrans" cxnId="{C644B8E7-48C4-4FF5-871F-3EC9142556BC}">
      <dgm:prSet/>
      <dgm:spPr/>
      <dgm:t>
        <a:bodyPr/>
        <a:lstStyle/>
        <a:p>
          <a:endParaRPr lang="zh-CN" altLang="en-US"/>
        </a:p>
      </dgm:t>
    </dgm:pt>
    <dgm:pt modelId="{5B85E611-D7D5-4C12-BE45-9DFFD8AEB0B8}" type="sibTrans" cxnId="{C644B8E7-48C4-4FF5-871F-3EC9142556BC}">
      <dgm:prSet/>
      <dgm:spPr/>
      <dgm:t>
        <a:bodyPr/>
        <a:lstStyle/>
        <a:p>
          <a:endParaRPr lang="zh-CN" altLang="en-US"/>
        </a:p>
      </dgm:t>
    </dgm:pt>
    <dgm:pt modelId="{824A4AF8-9BEA-4AA4-B8B7-27FE3003B209}">
      <dgm:prSet phldrT="[文本]"/>
      <dgm:spPr/>
      <dgm:t>
        <a:bodyPr/>
        <a:lstStyle/>
        <a:p>
          <a:r>
            <a:rPr lang="en-US" altLang="zh-CN" dirty="0" smtClean="0"/>
            <a:t>GraphChi</a:t>
          </a:r>
          <a:endParaRPr lang="zh-CN" altLang="en-US" dirty="0"/>
        </a:p>
      </dgm:t>
    </dgm:pt>
    <dgm:pt modelId="{6B98E749-4F5D-4739-B2AD-9267F582C42F}" type="parTrans" cxnId="{B7ED86B1-BC3E-4EAF-A9F2-61CA3B259BEF}">
      <dgm:prSet/>
      <dgm:spPr/>
      <dgm:t>
        <a:bodyPr/>
        <a:lstStyle/>
        <a:p>
          <a:endParaRPr lang="zh-CN" altLang="en-US"/>
        </a:p>
      </dgm:t>
    </dgm:pt>
    <dgm:pt modelId="{636681A6-7E4B-455D-9846-E193ADF0B252}" type="sibTrans" cxnId="{B7ED86B1-BC3E-4EAF-A9F2-61CA3B259BEF}">
      <dgm:prSet/>
      <dgm:spPr/>
      <dgm:t>
        <a:bodyPr/>
        <a:lstStyle/>
        <a:p>
          <a:endParaRPr lang="zh-CN" altLang="en-US"/>
        </a:p>
      </dgm:t>
    </dgm:pt>
    <dgm:pt modelId="{DA6D7F75-F1FF-47D6-8D93-0101DDE6EB32}">
      <dgm:prSet phldrT="[文本]"/>
      <dgm:spPr/>
      <dgm:t>
        <a:bodyPr/>
        <a:lstStyle/>
        <a:p>
          <a:r>
            <a:rPr lang="en-US" altLang="zh-CN" dirty="0" smtClean="0"/>
            <a:t>PowerGraph</a:t>
          </a:r>
          <a:endParaRPr lang="zh-CN" altLang="en-US" dirty="0"/>
        </a:p>
      </dgm:t>
    </dgm:pt>
    <dgm:pt modelId="{826D5E02-76AE-407B-9841-B1A91AF971F6}" type="parTrans" cxnId="{6C44CF12-DD14-45BA-950F-672DDC9D9DD1}">
      <dgm:prSet/>
      <dgm:spPr/>
      <dgm:t>
        <a:bodyPr/>
        <a:lstStyle/>
        <a:p>
          <a:endParaRPr lang="zh-CN" altLang="en-US"/>
        </a:p>
      </dgm:t>
    </dgm:pt>
    <dgm:pt modelId="{989DFDDE-821D-44F5-94A2-C2102D7398A4}" type="sibTrans" cxnId="{6C44CF12-DD14-45BA-950F-672DDC9D9DD1}">
      <dgm:prSet/>
      <dgm:spPr/>
      <dgm:t>
        <a:bodyPr/>
        <a:lstStyle/>
        <a:p>
          <a:endParaRPr lang="zh-CN" altLang="en-US"/>
        </a:p>
      </dgm:t>
    </dgm:pt>
    <dgm:pt modelId="{2343577A-55A9-40DE-98C4-2BC9E1A3F22B}">
      <dgm:prSet phldrT="[文本]"/>
      <dgm:spPr/>
      <dgm:t>
        <a:bodyPr/>
        <a:lstStyle/>
        <a:p>
          <a:r>
            <a:rPr lang="en-US" altLang="zh-CN" dirty="0" smtClean="0"/>
            <a:t>Gram</a:t>
          </a:r>
          <a:endParaRPr lang="zh-CN" altLang="en-US" dirty="0"/>
        </a:p>
      </dgm:t>
    </dgm:pt>
    <dgm:pt modelId="{156F3B14-BFC2-4FB6-9CEC-5FDC6C53F940}" type="parTrans" cxnId="{479DDF64-02DF-4149-9C01-A4C9B177BA06}">
      <dgm:prSet/>
      <dgm:spPr/>
      <dgm:t>
        <a:bodyPr/>
        <a:lstStyle/>
        <a:p>
          <a:endParaRPr lang="zh-CN" altLang="en-US"/>
        </a:p>
      </dgm:t>
    </dgm:pt>
    <dgm:pt modelId="{60BFC5A6-D998-484D-8AAC-4FEB0445D4FB}" type="sibTrans" cxnId="{479DDF64-02DF-4149-9C01-A4C9B177BA06}">
      <dgm:prSet/>
      <dgm:spPr/>
      <dgm:t>
        <a:bodyPr/>
        <a:lstStyle/>
        <a:p>
          <a:endParaRPr lang="zh-CN" altLang="en-US"/>
        </a:p>
      </dgm:t>
    </dgm:pt>
    <dgm:pt modelId="{80550986-B9D8-4B4F-8A9D-445B0A0F03B7}" type="pres">
      <dgm:prSet presAssocID="{9F0E2B98-76CA-4401-BFA6-0AC946560F8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BBFD67-A0A4-4B9F-AFD8-604C04CAA77F}" type="pres">
      <dgm:prSet presAssocID="{436599E6-1157-46A6-A758-965BFD0CDE1C}" presName="compNode" presStyleCnt="0"/>
      <dgm:spPr/>
      <dgm:t>
        <a:bodyPr/>
        <a:lstStyle/>
        <a:p>
          <a:endParaRPr lang="zh-CN" altLang="en-US"/>
        </a:p>
      </dgm:t>
    </dgm:pt>
    <dgm:pt modelId="{5E224F06-2363-4F57-81F3-4B377DD26D09}" type="pres">
      <dgm:prSet presAssocID="{436599E6-1157-46A6-A758-965BFD0CDE1C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2C10ABDA-9420-4F10-A839-92DCCE0B659F}" type="pres">
      <dgm:prSet presAssocID="{436599E6-1157-46A6-A758-965BFD0CDE1C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4659C4E2-C745-4908-8A16-9AD20892710C}" type="pres">
      <dgm:prSet presAssocID="{436599E6-1157-46A6-A758-965BFD0CDE1C}" presName="compChildNode" presStyleCnt="0"/>
      <dgm:spPr/>
      <dgm:t>
        <a:bodyPr/>
        <a:lstStyle/>
        <a:p>
          <a:endParaRPr lang="zh-CN" altLang="en-US"/>
        </a:p>
      </dgm:t>
    </dgm:pt>
    <dgm:pt modelId="{034F2822-2CE4-460D-9052-9CD89A6B1D47}" type="pres">
      <dgm:prSet presAssocID="{436599E6-1157-46A6-A758-965BFD0CDE1C}" presName="theInnerList" presStyleCnt="0"/>
      <dgm:spPr/>
      <dgm:t>
        <a:bodyPr/>
        <a:lstStyle/>
        <a:p>
          <a:endParaRPr lang="zh-CN" altLang="en-US"/>
        </a:p>
      </dgm:t>
    </dgm:pt>
    <dgm:pt modelId="{27007901-2794-44C5-80ED-2DEE214867FA}" type="pres">
      <dgm:prSet presAssocID="{C444C897-ED62-4335-8FE5-807E141E12AF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2C520C-8EA2-4D43-B34A-593549C5C2F6}" type="pres">
      <dgm:prSet presAssocID="{C444C897-ED62-4335-8FE5-807E141E12AF}" presName="aSpace2" presStyleCnt="0"/>
      <dgm:spPr/>
      <dgm:t>
        <a:bodyPr/>
        <a:lstStyle/>
        <a:p>
          <a:endParaRPr lang="zh-CN" altLang="en-US"/>
        </a:p>
      </dgm:t>
    </dgm:pt>
    <dgm:pt modelId="{8649AF53-53CD-4229-A292-B82F0E643A6A}" type="pres">
      <dgm:prSet presAssocID="{AE61BEBC-1499-477E-9E22-089C36A07CA9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5589B-6FBE-4B25-A590-642335B9FB5B}" type="pres">
      <dgm:prSet presAssocID="{436599E6-1157-46A6-A758-965BFD0CDE1C}" presName="aSpace" presStyleCnt="0"/>
      <dgm:spPr/>
      <dgm:t>
        <a:bodyPr/>
        <a:lstStyle/>
        <a:p>
          <a:endParaRPr lang="zh-CN" altLang="en-US"/>
        </a:p>
      </dgm:t>
    </dgm:pt>
    <dgm:pt modelId="{E705F598-3973-4397-A7B0-499EEE9DE7EF}" type="pres">
      <dgm:prSet presAssocID="{D04CDB7F-AE4D-49D6-A98C-3A9704EA4EE6}" presName="compNode" presStyleCnt="0"/>
      <dgm:spPr/>
      <dgm:t>
        <a:bodyPr/>
        <a:lstStyle/>
        <a:p>
          <a:endParaRPr lang="zh-CN" altLang="en-US"/>
        </a:p>
      </dgm:t>
    </dgm:pt>
    <dgm:pt modelId="{E37EF1AE-DBF6-42C1-9856-EA700E01B15F}" type="pres">
      <dgm:prSet presAssocID="{D04CDB7F-AE4D-49D6-A98C-3A9704EA4EE6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28357162-4583-4D44-9D04-26C0F04FC40B}" type="pres">
      <dgm:prSet presAssocID="{D04CDB7F-AE4D-49D6-A98C-3A9704EA4EE6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C0418E1E-64CE-4609-A7FE-8EC5A1E12B6D}" type="pres">
      <dgm:prSet presAssocID="{D04CDB7F-AE4D-49D6-A98C-3A9704EA4EE6}" presName="compChildNode" presStyleCnt="0"/>
      <dgm:spPr/>
      <dgm:t>
        <a:bodyPr/>
        <a:lstStyle/>
        <a:p>
          <a:endParaRPr lang="zh-CN" altLang="en-US"/>
        </a:p>
      </dgm:t>
    </dgm:pt>
    <dgm:pt modelId="{6F592C6B-213A-4C48-B93A-2D6CBD6D30C9}" type="pres">
      <dgm:prSet presAssocID="{D04CDB7F-AE4D-49D6-A98C-3A9704EA4EE6}" presName="theInnerList" presStyleCnt="0"/>
      <dgm:spPr/>
      <dgm:t>
        <a:bodyPr/>
        <a:lstStyle/>
        <a:p>
          <a:endParaRPr lang="zh-CN" altLang="en-US"/>
        </a:p>
      </dgm:t>
    </dgm:pt>
    <dgm:pt modelId="{5E48823B-1194-42E6-9877-1F795E10FE29}" type="pres">
      <dgm:prSet presAssocID="{37A8A9AA-A8F6-4A09-A944-D7982B2CD9CC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B2FFEE-6C2A-4C96-86F9-9C272D4F676E}" type="pres">
      <dgm:prSet presAssocID="{37A8A9AA-A8F6-4A09-A944-D7982B2CD9CC}" presName="aSpace2" presStyleCnt="0"/>
      <dgm:spPr/>
      <dgm:t>
        <a:bodyPr/>
        <a:lstStyle/>
        <a:p>
          <a:endParaRPr lang="zh-CN" altLang="en-US"/>
        </a:p>
      </dgm:t>
    </dgm:pt>
    <dgm:pt modelId="{6DD03607-C9EA-4ACF-AA2B-37853333B6E5}" type="pres">
      <dgm:prSet presAssocID="{3B468BB2-F9CB-44D7-8993-DC3C8976D8AD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21A8EB-B38D-4A58-8CC3-9D62963F2CB3}" type="pres">
      <dgm:prSet presAssocID="{D04CDB7F-AE4D-49D6-A98C-3A9704EA4EE6}" presName="aSpace" presStyleCnt="0"/>
      <dgm:spPr/>
      <dgm:t>
        <a:bodyPr/>
        <a:lstStyle/>
        <a:p>
          <a:endParaRPr lang="zh-CN" altLang="en-US"/>
        </a:p>
      </dgm:t>
    </dgm:pt>
    <dgm:pt modelId="{7C40212F-154D-4221-958C-3A2FCE213A74}" type="pres">
      <dgm:prSet presAssocID="{B6AD12BE-FC9E-4986-BA38-10414CF89081}" presName="compNode" presStyleCnt="0"/>
      <dgm:spPr/>
      <dgm:t>
        <a:bodyPr/>
        <a:lstStyle/>
        <a:p>
          <a:endParaRPr lang="zh-CN" altLang="en-US"/>
        </a:p>
      </dgm:t>
    </dgm:pt>
    <dgm:pt modelId="{1BD34616-7C9E-4D75-9829-2E7F9D236617}" type="pres">
      <dgm:prSet presAssocID="{B6AD12BE-FC9E-4986-BA38-10414CF89081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793159A5-696E-4FB7-A40B-8EDF35859E4F}" type="pres">
      <dgm:prSet presAssocID="{B6AD12BE-FC9E-4986-BA38-10414CF89081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1E812935-2A50-42D8-A226-0178BA25DF72}" type="pres">
      <dgm:prSet presAssocID="{B6AD12BE-FC9E-4986-BA38-10414CF89081}" presName="compChildNode" presStyleCnt="0"/>
      <dgm:spPr/>
      <dgm:t>
        <a:bodyPr/>
        <a:lstStyle/>
        <a:p>
          <a:endParaRPr lang="zh-CN" altLang="en-US"/>
        </a:p>
      </dgm:t>
    </dgm:pt>
    <dgm:pt modelId="{CEA471C4-EE40-481C-AE03-32C95173C6A3}" type="pres">
      <dgm:prSet presAssocID="{B6AD12BE-FC9E-4986-BA38-10414CF89081}" presName="theInnerList" presStyleCnt="0"/>
      <dgm:spPr/>
      <dgm:t>
        <a:bodyPr/>
        <a:lstStyle/>
        <a:p>
          <a:endParaRPr lang="zh-CN" altLang="en-US"/>
        </a:p>
      </dgm:t>
    </dgm:pt>
    <dgm:pt modelId="{020FC6C7-A06B-47A0-A516-2F2C64C89DBC}" type="pres">
      <dgm:prSet presAssocID="{824A4AF8-9BEA-4AA4-B8B7-27FE3003B209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4CFEFA-7C89-46C9-8E85-28EB9E1A2C2A}" type="pres">
      <dgm:prSet presAssocID="{824A4AF8-9BEA-4AA4-B8B7-27FE3003B209}" presName="aSpace2" presStyleCnt="0"/>
      <dgm:spPr/>
      <dgm:t>
        <a:bodyPr/>
        <a:lstStyle/>
        <a:p>
          <a:endParaRPr lang="zh-CN" altLang="en-US"/>
        </a:p>
      </dgm:t>
    </dgm:pt>
    <dgm:pt modelId="{A19B827F-3F7B-4F63-B17B-E093D53C7217}" type="pres">
      <dgm:prSet presAssocID="{DA6D7F75-F1FF-47D6-8D93-0101DDE6EB32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3462FE-A8CA-467A-99BD-4C7D6B416BD2}" type="pres">
      <dgm:prSet presAssocID="{DA6D7F75-F1FF-47D6-8D93-0101DDE6EB32}" presName="aSpace2" presStyleCnt="0"/>
      <dgm:spPr/>
      <dgm:t>
        <a:bodyPr/>
        <a:lstStyle/>
        <a:p>
          <a:endParaRPr lang="zh-CN" altLang="en-US"/>
        </a:p>
      </dgm:t>
    </dgm:pt>
    <dgm:pt modelId="{143F7335-10B6-4F91-92C3-FA721B333969}" type="pres">
      <dgm:prSet presAssocID="{2343577A-55A9-40DE-98C4-2BC9E1A3F22B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D1B595-338B-4068-A9F4-F8F635F21063}" type="presOf" srcId="{9F0E2B98-76CA-4401-BFA6-0AC946560F89}" destId="{80550986-B9D8-4B4F-8A9D-445B0A0F03B7}" srcOrd="0" destOrd="0" presId="urn:microsoft.com/office/officeart/2005/8/layout/lProcess2"/>
    <dgm:cxn modelId="{2B71CC72-A301-44AE-815D-B6E740449586}" srcId="{D04CDB7F-AE4D-49D6-A98C-3A9704EA4EE6}" destId="{3B468BB2-F9CB-44D7-8993-DC3C8976D8AD}" srcOrd="1" destOrd="0" parTransId="{BB6C980C-9DA5-405B-81A5-43A291864A95}" sibTransId="{7C945B6E-1D14-47A2-ABB9-DE3E8052C05B}"/>
    <dgm:cxn modelId="{964E3128-2F0A-4263-ACE2-5AFB40EF9BB4}" type="presOf" srcId="{DA6D7F75-F1FF-47D6-8D93-0101DDE6EB32}" destId="{A19B827F-3F7B-4F63-B17B-E093D53C7217}" srcOrd="0" destOrd="0" presId="urn:microsoft.com/office/officeart/2005/8/layout/lProcess2"/>
    <dgm:cxn modelId="{479DDF64-02DF-4149-9C01-A4C9B177BA06}" srcId="{B6AD12BE-FC9E-4986-BA38-10414CF89081}" destId="{2343577A-55A9-40DE-98C4-2BC9E1A3F22B}" srcOrd="2" destOrd="0" parTransId="{156F3B14-BFC2-4FB6-9CEC-5FDC6C53F940}" sibTransId="{60BFC5A6-D998-484D-8AAC-4FEB0445D4FB}"/>
    <dgm:cxn modelId="{F3356670-100F-4BAE-BDD4-FCE9ACCD4AD4}" type="presOf" srcId="{3B468BB2-F9CB-44D7-8993-DC3C8976D8AD}" destId="{6DD03607-C9EA-4ACF-AA2B-37853333B6E5}" srcOrd="0" destOrd="0" presId="urn:microsoft.com/office/officeart/2005/8/layout/lProcess2"/>
    <dgm:cxn modelId="{593DAC2F-8855-40B1-9887-092083C34EC0}" type="presOf" srcId="{B6AD12BE-FC9E-4986-BA38-10414CF89081}" destId="{1BD34616-7C9E-4D75-9829-2E7F9D236617}" srcOrd="0" destOrd="0" presId="urn:microsoft.com/office/officeart/2005/8/layout/lProcess2"/>
    <dgm:cxn modelId="{B7ED86B1-BC3E-4EAF-A9F2-61CA3B259BEF}" srcId="{B6AD12BE-FC9E-4986-BA38-10414CF89081}" destId="{824A4AF8-9BEA-4AA4-B8B7-27FE3003B209}" srcOrd="0" destOrd="0" parTransId="{6B98E749-4F5D-4739-B2AD-9267F582C42F}" sibTransId="{636681A6-7E4B-455D-9846-E193ADF0B252}"/>
    <dgm:cxn modelId="{B0334A64-5D9A-46CD-98B4-06AB3D3BAF81}" type="presOf" srcId="{D04CDB7F-AE4D-49D6-A98C-3A9704EA4EE6}" destId="{28357162-4583-4D44-9D04-26C0F04FC40B}" srcOrd="1" destOrd="0" presId="urn:microsoft.com/office/officeart/2005/8/layout/lProcess2"/>
    <dgm:cxn modelId="{F0D87D17-C167-41EF-B569-FCA275693B9B}" type="presOf" srcId="{B6AD12BE-FC9E-4986-BA38-10414CF89081}" destId="{793159A5-696E-4FB7-A40B-8EDF35859E4F}" srcOrd="1" destOrd="0" presId="urn:microsoft.com/office/officeart/2005/8/layout/lProcess2"/>
    <dgm:cxn modelId="{9FC29CBF-2845-480E-BBFB-22D67C8586AE}" type="presOf" srcId="{D04CDB7F-AE4D-49D6-A98C-3A9704EA4EE6}" destId="{E37EF1AE-DBF6-42C1-9856-EA700E01B15F}" srcOrd="0" destOrd="0" presId="urn:microsoft.com/office/officeart/2005/8/layout/lProcess2"/>
    <dgm:cxn modelId="{7949A3BB-3BE1-405E-B375-96877D13702E}" type="presOf" srcId="{AE61BEBC-1499-477E-9E22-089C36A07CA9}" destId="{8649AF53-53CD-4229-A292-B82F0E643A6A}" srcOrd="0" destOrd="0" presId="urn:microsoft.com/office/officeart/2005/8/layout/lProcess2"/>
    <dgm:cxn modelId="{567F17C3-0EEF-4EAB-8694-6D72D169A52E}" type="presOf" srcId="{2343577A-55A9-40DE-98C4-2BC9E1A3F22B}" destId="{143F7335-10B6-4F91-92C3-FA721B333969}" srcOrd="0" destOrd="0" presId="urn:microsoft.com/office/officeart/2005/8/layout/lProcess2"/>
    <dgm:cxn modelId="{C644B8E7-48C4-4FF5-871F-3EC9142556BC}" srcId="{9F0E2B98-76CA-4401-BFA6-0AC946560F89}" destId="{B6AD12BE-FC9E-4986-BA38-10414CF89081}" srcOrd="2" destOrd="0" parTransId="{5CA25A05-0DF2-4D1F-A64E-5FDBCF275495}" sibTransId="{5B85E611-D7D5-4C12-BE45-9DFFD8AEB0B8}"/>
    <dgm:cxn modelId="{93B4165D-7D45-4D75-94A3-6E63195806D1}" srcId="{D04CDB7F-AE4D-49D6-A98C-3A9704EA4EE6}" destId="{37A8A9AA-A8F6-4A09-A944-D7982B2CD9CC}" srcOrd="0" destOrd="0" parTransId="{599183BA-11DC-4593-93E3-D1BCB8DEFAF6}" sibTransId="{1D87EA7E-2A8B-4D0F-B935-F61B94D09676}"/>
    <dgm:cxn modelId="{6B7CE003-E57C-4ADF-AC9B-429BA8714282}" srcId="{9F0E2B98-76CA-4401-BFA6-0AC946560F89}" destId="{436599E6-1157-46A6-A758-965BFD0CDE1C}" srcOrd="0" destOrd="0" parTransId="{47084E80-3167-469B-B55F-2988E108CEB3}" sibTransId="{913073DB-12A4-4755-B4E2-5CD07CF9EAC3}"/>
    <dgm:cxn modelId="{D817AC38-13AA-4FD9-B344-2AB95A6D78C6}" srcId="{436599E6-1157-46A6-A758-965BFD0CDE1C}" destId="{C444C897-ED62-4335-8FE5-807E141E12AF}" srcOrd="0" destOrd="0" parTransId="{32755162-E590-47B3-BBE3-7889D9B78A9E}" sibTransId="{86FA3CF9-D726-4906-BB59-6A6CB8C07DA2}"/>
    <dgm:cxn modelId="{E378CF73-474E-47B6-9327-6A36A3148387}" type="presOf" srcId="{436599E6-1157-46A6-A758-965BFD0CDE1C}" destId="{2C10ABDA-9420-4F10-A839-92DCCE0B659F}" srcOrd="1" destOrd="0" presId="urn:microsoft.com/office/officeart/2005/8/layout/lProcess2"/>
    <dgm:cxn modelId="{507C59E0-FA74-42FD-B424-56821993F9D3}" srcId="{436599E6-1157-46A6-A758-965BFD0CDE1C}" destId="{AE61BEBC-1499-477E-9E22-089C36A07CA9}" srcOrd="1" destOrd="0" parTransId="{4648A850-DF28-44D3-8895-F500BAF0BF0C}" sibTransId="{943E69B0-09F6-4C2D-A540-64739A27A593}"/>
    <dgm:cxn modelId="{9CF06779-C2D4-4976-912B-B0906A6AB167}" srcId="{9F0E2B98-76CA-4401-BFA6-0AC946560F89}" destId="{D04CDB7F-AE4D-49D6-A98C-3A9704EA4EE6}" srcOrd="1" destOrd="0" parTransId="{D135C2BC-0F8B-4EF4-B355-FC2F5F2C6DA5}" sibTransId="{99234CE2-3B7E-4B7D-8268-3F3CA900A78D}"/>
    <dgm:cxn modelId="{6A97BDE8-E023-479E-95B5-0B81D882D93C}" type="presOf" srcId="{C444C897-ED62-4335-8FE5-807E141E12AF}" destId="{27007901-2794-44C5-80ED-2DEE214867FA}" srcOrd="0" destOrd="0" presId="urn:microsoft.com/office/officeart/2005/8/layout/lProcess2"/>
    <dgm:cxn modelId="{6C44CF12-DD14-45BA-950F-672DDC9D9DD1}" srcId="{B6AD12BE-FC9E-4986-BA38-10414CF89081}" destId="{DA6D7F75-F1FF-47D6-8D93-0101DDE6EB32}" srcOrd="1" destOrd="0" parTransId="{826D5E02-76AE-407B-9841-B1A91AF971F6}" sibTransId="{989DFDDE-821D-44F5-94A2-C2102D7398A4}"/>
    <dgm:cxn modelId="{E7CA3066-A6C8-4B8F-9C7C-F98FCF37BDE4}" type="presOf" srcId="{436599E6-1157-46A6-A758-965BFD0CDE1C}" destId="{5E224F06-2363-4F57-81F3-4B377DD26D09}" srcOrd="0" destOrd="0" presId="urn:microsoft.com/office/officeart/2005/8/layout/lProcess2"/>
    <dgm:cxn modelId="{2A6437D1-2B7D-4608-AA78-F7273F10D1FC}" type="presOf" srcId="{37A8A9AA-A8F6-4A09-A944-D7982B2CD9CC}" destId="{5E48823B-1194-42E6-9877-1F795E10FE29}" srcOrd="0" destOrd="0" presId="urn:microsoft.com/office/officeart/2005/8/layout/lProcess2"/>
    <dgm:cxn modelId="{8F73E0BB-80BA-4217-A38F-7512221D86EC}" type="presOf" srcId="{824A4AF8-9BEA-4AA4-B8B7-27FE3003B209}" destId="{020FC6C7-A06B-47A0-A516-2F2C64C89DBC}" srcOrd="0" destOrd="0" presId="urn:microsoft.com/office/officeart/2005/8/layout/lProcess2"/>
    <dgm:cxn modelId="{CA5020B8-F67B-4A87-BDFB-6D52C78A9D51}" type="presParOf" srcId="{80550986-B9D8-4B4F-8A9D-445B0A0F03B7}" destId="{76BBFD67-A0A4-4B9F-AFD8-604C04CAA77F}" srcOrd="0" destOrd="0" presId="urn:microsoft.com/office/officeart/2005/8/layout/lProcess2"/>
    <dgm:cxn modelId="{EA9CFF8C-CAD2-46C2-A6C7-EE0E856FD8DE}" type="presParOf" srcId="{76BBFD67-A0A4-4B9F-AFD8-604C04CAA77F}" destId="{5E224F06-2363-4F57-81F3-4B377DD26D09}" srcOrd="0" destOrd="0" presId="urn:microsoft.com/office/officeart/2005/8/layout/lProcess2"/>
    <dgm:cxn modelId="{5DB9700E-5187-4CC7-A2C7-891448BB699D}" type="presParOf" srcId="{76BBFD67-A0A4-4B9F-AFD8-604C04CAA77F}" destId="{2C10ABDA-9420-4F10-A839-92DCCE0B659F}" srcOrd="1" destOrd="0" presId="urn:microsoft.com/office/officeart/2005/8/layout/lProcess2"/>
    <dgm:cxn modelId="{64EF4FC8-0362-4379-9D59-77EFECD2CB5C}" type="presParOf" srcId="{76BBFD67-A0A4-4B9F-AFD8-604C04CAA77F}" destId="{4659C4E2-C745-4908-8A16-9AD20892710C}" srcOrd="2" destOrd="0" presId="urn:microsoft.com/office/officeart/2005/8/layout/lProcess2"/>
    <dgm:cxn modelId="{72FE960A-94FD-4D1D-BBFB-5A4FA7F4256D}" type="presParOf" srcId="{4659C4E2-C745-4908-8A16-9AD20892710C}" destId="{034F2822-2CE4-460D-9052-9CD89A6B1D47}" srcOrd="0" destOrd="0" presId="urn:microsoft.com/office/officeart/2005/8/layout/lProcess2"/>
    <dgm:cxn modelId="{7B83036C-4784-418A-81CA-881642A5C04F}" type="presParOf" srcId="{034F2822-2CE4-460D-9052-9CD89A6B1D47}" destId="{27007901-2794-44C5-80ED-2DEE214867FA}" srcOrd="0" destOrd="0" presId="urn:microsoft.com/office/officeart/2005/8/layout/lProcess2"/>
    <dgm:cxn modelId="{D68ED3A0-B244-4C2A-BEE7-C6D1085AA1DE}" type="presParOf" srcId="{034F2822-2CE4-460D-9052-9CD89A6B1D47}" destId="{1B2C520C-8EA2-4D43-B34A-593549C5C2F6}" srcOrd="1" destOrd="0" presId="urn:microsoft.com/office/officeart/2005/8/layout/lProcess2"/>
    <dgm:cxn modelId="{6AEA26C3-BC90-4038-A44D-0DBDC1487C85}" type="presParOf" srcId="{034F2822-2CE4-460D-9052-9CD89A6B1D47}" destId="{8649AF53-53CD-4229-A292-B82F0E643A6A}" srcOrd="2" destOrd="0" presId="urn:microsoft.com/office/officeart/2005/8/layout/lProcess2"/>
    <dgm:cxn modelId="{63CFD053-9D70-465D-B227-91B820A49053}" type="presParOf" srcId="{80550986-B9D8-4B4F-8A9D-445B0A0F03B7}" destId="{6375589B-6FBE-4B25-A590-642335B9FB5B}" srcOrd="1" destOrd="0" presId="urn:microsoft.com/office/officeart/2005/8/layout/lProcess2"/>
    <dgm:cxn modelId="{FF0D7A8E-38BB-4C9B-9A78-F4CA6CDF57EA}" type="presParOf" srcId="{80550986-B9D8-4B4F-8A9D-445B0A0F03B7}" destId="{E705F598-3973-4397-A7B0-499EEE9DE7EF}" srcOrd="2" destOrd="0" presId="urn:microsoft.com/office/officeart/2005/8/layout/lProcess2"/>
    <dgm:cxn modelId="{5A9BC3C1-CEC6-4CAF-8F3E-F00301EBE65F}" type="presParOf" srcId="{E705F598-3973-4397-A7B0-499EEE9DE7EF}" destId="{E37EF1AE-DBF6-42C1-9856-EA700E01B15F}" srcOrd="0" destOrd="0" presId="urn:microsoft.com/office/officeart/2005/8/layout/lProcess2"/>
    <dgm:cxn modelId="{C8CCE181-6AD2-4DB2-90CF-3F0C1DEC5361}" type="presParOf" srcId="{E705F598-3973-4397-A7B0-499EEE9DE7EF}" destId="{28357162-4583-4D44-9D04-26C0F04FC40B}" srcOrd="1" destOrd="0" presId="urn:microsoft.com/office/officeart/2005/8/layout/lProcess2"/>
    <dgm:cxn modelId="{F7303061-7A1D-4F42-9E33-B71D95CFD4ED}" type="presParOf" srcId="{E705F598-3973-4397-A7B0-499EEE9DE7EF}" destId="{C0418E1E-64CE-4609-A7FE-8EC5A1E12B6D}" srcOrd="2" destOrd="0" presId="urn:microsoft.com/office/officeart/2005/8/layout/lProcess2"/>
    <dgm:cxn modelId="{DB5EFCCC-74CD-48FB-B21D-D980A67E4BAC}" type="presParOf" srcId="{C0418E1E-64CE-4609-A7FE-8EC5A1E12B6D}" destId="{6F592C6B-213A-4C48-B93A-2D6CBD6D30C9}" srcOrd="0" destOrd="0" presId="urn:microsoft.com/office/officeart/2005/8/layout/lProcess2"/>
    <dgm:cxn modelId="{251F785F-9916-4750-B9A2-4AC60E7790EE}" type="presParOf" srcId="{6F592C6B-213A-4C48-B93A-2D6CBD6D30C9}" destId="{5E48823B-1194-42E6-9877-1F795E10FE29}" srcOrd="0" destOrd="0" presId="urn:microsoft.com/office/officeart/2005/8/layout/lProcess2"/>
    <dgm:cxn modelId="{A6B85B76-0587-41EF-888F-4708F26FD732}" type="presParOf" srcId="{6F592C6B-213A-4C48-B93A-2D6CBD6D30C9}" destId="{90B2FFEE-6C2A-4C96-86F9-9C272D4F676E}" srcOrd="1" destOrd="0" presId="urn:microsoft.com/office/officeart/2005/8/layout/lProcess2"/>
    <dgm:cxn modelId="{650B77CC-505C-4BCC-A721-E10C98E95CE8}" type="presParOf" srcId="{6F592C6B-213A-4C48-B93A-2D6CBD6D30C9}" destId="{6DD03607-C9EA-4ACF-AA2B-37853333B6E5}" srcOrd="2" destOrd="0" presId="urn:microsoft.com/office/officeart/2005/8/layout/lProcess2"/>
    <dgm:cxn modelId="{02F2502A-C7A0-4BEC-A328-461D3EFA003E}" type="presParOf" srcId="{80550986-B9D8-4B4F-8A9D-445B0A0F03B7}" destId="{9721A8EB-B38D-4A58-8CC3-9D62963F2CB3}" srcOrd="3" destOrd="0" presId="urn:microsoft.com/office/officeart/2005/8/layout/lProcess2"/>
    <dgm:cxn modelId="{0CF65B92-07F5-4392-9DFA-DD4F680CB8D1}" type="presParOf" srcId="{80550986-B9D8-4B4F-8A9D-445B0A0F03B7}" destId="{7C40212F-154D-4221-958C-3A2FCE213A74}" srcOrd="4" destOrd="0" presId="urn:microsoft.com/office/officeart/2005/8/layout/lProcess2"/>
    <dgm:cxn modelId="{37718D55-6CAC-4051-97DD-178CA0D1EDED}" type="presParOf" srcId="{7C40212F-154D-4221-958C-3A2FCE213A74}" destId="{1BD34616-7C9E-4D75-9829-2E7F9D236617}" srcOrd="0" destOrd="0" presId="urn:microsoft.com/office/officeart/2005/8/layout/lProcess2"/>
    <dgm:cxn modelId="{884137A4-B726-4048-9C9C-2BAF978477E9}" type="presParOf" srcId="{7C40212F-154D-4221-958C-3A2FCE213A74}" destId="{793159A5-696E-4FB7-A40B-8EDF35859E4F}" srcOrd="1" destOrd="0" presId="urn:microsoft.com/office/officeart/2005/8/layout/lProcess2"/>
    <dgm:cxn modelId="{DB4640F9-70C8-4515-8D9F-7047FF6B618C}" type="presParOf" srcId="{7C40212F-154D-4221-958C-3A2FCE213A74}" destId="{1E812935-2A50-42D8-A226-0178BA25DF72}" srcOrd="2" destOrd="0" presId="urn:microsoft.com/office/officeart/2005/8/layout/lProcess2"/>
    <dgm:cxn modelId="{9B972455-F2BB-43AB-B145-9C386934CC5F}" type="presParOf" srcId="{1E812935-2A50-42D8-A226-0178BA25DF72}" destId="{CEA471C4-EE40-481C-AE03-32C95173C6A3}" srcOrd="0" destOrd="0" presId="urn:microsoft.com/office/officeart/2005/8/layout/lProcess2"/>
    <dgm:cxn modelId="{9EE0A958-B2A5-4D7D-B56B-467621EFCA12}" type="presParOf" srcId="{CEA471C4-EE40-481C-AE03-32C95173C6A3}" destId="{020FC6C7-A06B-47A0-A516-2F2C64C89DBC}" srcOrd="0" destOrd="0" presId="urn:microsoft.com/office/officeart/2005/8/layout/lProcess2"/>
    <dgm:cxn modelId="{B7B90719-0C4E-4373-9329-F82CA25B46E9}" type="presParOf" srcId="{CEA471C4-EE40-481C-AE03-32C95173C6A3}" destId="{AC4CFEFA-7C89-46C9-8E85-28EB9E1A2C2A}" srcOrd="1" destOrd="0" presId="urn:microsoft.com/office/officeart/2005/8/layout/lProcess2"/>
    <dgm:cxn modelId="{3CABDAFA-6A4F-4C5E-8389-AA7BBC6484F3}" type="presParOf" srcId="{CEA471C4-EE40-481C-AE03-32C95173C6A3}" destId="{A19B827F-3F7B-4F63-B17B-E093D53C7217}" srcOrd="2" destOrd="0" presId="urn:microsoft.com/office/officeart/2005/8/layout/lProcess2"/>
    <dgm:cxn modelId="{CD3DF0E9-B6D6-4D22-912F-FBB98EFC519A}" type="presParOf" srcId="{CEA471C4-EE40-481C-AE03-32C95173C6A3}" destId="{5D3462FE-A8CA-467A-99BD-4C7D6B416BD2}" srcOrd="3" destOrd="0" presId="urn:microsoft.com/office/officeart/2005/8/layout/lProcess2"/>
    <dgm:cxn modelId="{956936B5-2D16-4348-8300-68820B6EC158}" type="presParOf" srcId="{CEA471C4-EE40-481C-AE03-32C95173C6A3}" destId="{143F7335-10B6-4F91-92C3-FA721B33396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FF3EDC-0797-4CB8-866B-28DA8A03806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FBC9A49-EF57-47C9-955A-94F482292733}">
      <dgm:prSet phldrT="[文本]"/>
      <dgm:spPr/>
      <dgm:t>
        <a:bodyPr/>
        <a:lstStyle/>
        <a:p>
          <a:r>
            <a:rPr lang="zh-CN" altLang="en-US" dirty="0" smtClean="0"/>
            <a:t>属性图</a:t>
          </a:r>
          <a:endParaRPr lang="zh-CN" altLang="en-US" dirty="0"/>
        </a:p>
      </dgm:t>
    </dgm:pt>
    <dgm:pt modelId="{4E22F960-2388-4817-ABFF-6002B05ABE76}" type="parTrans" cxnId="{F885721C-48E3-474E-87EB-AEDD93010AFE}">
      <dgm:prSet/>
      <dgm:spPr/>
      <dgm:t>
        <a:bodyPr/>
        <a:lstStyle/>
        <a:p>
          <a:endParaRPr lang="zh-CN" altLang="en-US"/>
        </a:p>
      </dgm:t>
    </dgm:pt>
    <dgm:pt modelId="{18155735-F5E2-4A60-A906-567F85929E1F}" type="sibTrans" cxnId="{F885721C-48E3-474E-87EB-AEDD93010AFE}">
      <dgm:prSet/>
      <dgm:spPr/>
      <dgm:t>
        <a:bodyPr/>
        <a:lstStyle/>
        <a:p>
          <a:endParaRPr lang="zh-CN" altLang="en-US"/>
        </a:p>
      </dgm:t>
    </dgm:pt>
    <dgm:pt modelId="{41690842-4E55-4A15-ADB2-29649ADEBE56}">
      <dgm:prSet phldrT="[文本]"/>
      <dgm:spPr/>
      <dgm:t>
        <a:bodyPr/>
        <a:lstStyle/>
        <a:p>
          <a:r>
            <a:rPr lang="zh-CN" altLang="en-US" dirty="0" smtClean="0"/>
            <a:t>消息传递</a:t>
          </a:r>
          <a:endParaRPr lang="zh-CN" altLang="en-US" dirty="0"/>
        </a:p>
      </dgm:t>
    </dgm:pt>
    <dgm:pt modelId="{95DF7CEB-C91A-424D-B201-2832A5110964}" type="parTrans" cxnId="{FC67AEF2-8E6A-4B38-A819-6DFF6490FD44}">
      <dgm:prSet/>
      <dgm:spPr/>
      <dgm:t>
        <a:bodyPr/>
        <a:lstStyle/>
        <a:p>
          <a:endParaRPr lang="zh-CN" altLang="en-US"/>
        </a:p>
      </dgm:t>
    </dgm:pt>
    <dgm:pt modelId="{660D546C-86DB-42B9-8582-993C34E49843}" type="sibTrans" cxnId="{FC67AEF2-8E6A-4B38-A819-6DFF6490FD44}">
      <dgm:prSet/>
      <dgm:spPr/>
      <dgm:t>
        <a:bodyPr/>
        <a:lstStyle/>
        <a:p>
          <a:endParaRPr lang="zh-CN" altLang="en-US"/>
        </a:p>
      </dgm:t>
    </dgm:pt>
    <dgm:pt modelId="{7F34737A-3460-44CF-B10D-27E2AA5113F8}">
      <dgm:prSet phldrT="[文本]"/>
      <dgm:spPr/>
      <dgm:t>
        <a:bodyPr/>
        <a:lstStyle/>
        <a:p>
          <a:r>
            <a:rPr lang="zh-CN" altLang="en-US" dirty="0" smtClean="0"/>
            <a:t>图计算</a:t>
          </a:r>
          <a:endParaRPr lang="zh-CN" altLang="en-US" dirty="0"/>
        </a:p>
      </dgm:t>
    </dgm:pt>
    <dgm:pt modelId="{2382F815-6096-4936-8B81-FA4353A07940}" type="parTrans" cxnId="{A3A2D2B4-B8FF-4FDE-BD74-59C08D67C1FB}">
      <dgm:prSet/>
      <dgm:spPr/>
      <dgm:t>
        <a:bodyPr/>
        <a:lstStyle/>
        <a:p>
          <a:endParaRPr lang="zh-CN" altLang="en-US"/>
        </a:p>
      </dgm:t>
    </dgm:pt>
    <dgm:pt modelId="{27D382EA-B844-4A9E-9007-2952111DDBDB}" type="sibTrans" cxnId="{A3A2D2B4-B8FF-4FDE-BD74-59C08D67C1FB}">
      <dgm:prSet/>
      <dgm:spPr/>
      <dgm:t>
        <a:bodyPr/>
        <a:lstStyle/>
        <a:p>
          <a:endParaRPr lang="zh-CN" altLang="en-US"/>
        </a:p>
      </dgm:t>
    </dgm:pt>
    <dgm:pt modelId="{C21A121D-92D9-47B7-8245-6F318569866D}" type="pres">
      <dgm:prSet presAssocID="{F0FF3EDC-0797-4CB8-866B-28DA8A038060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A2A9A76-3B4B-4942-AADB-6FD36BE02457}" type="pres">
      <dgm:prSet presAssocID="{FFBC9A49-EF57-47C9-955A-94F482292733}" presName="Accent1" presStyleCnt="0"/>
      <dgm:spPr/>
    </dgm:pt>
    <dgm:pt modelId="{AB3A6685-48E5-4D7B-B40E-5BEE05DF6A9E}" type="pres">
      <dgm:prSet presAssocID="{FFBC9A49-EF57-47C9-955A-94F482292733}" presName="Accent" presStyleLbl="node1" presStyleIdx="0" presStyleCnt="3"/>
      <dgm:spPr/>
    </dgm:pt>
    <dgm:pt modelId="{0945C863-B2E0-4C4D-A9A1-933AF1853E7F}" type="pres">
      <dgm:prSet presAssocID="{FFBC9A49-EF57-47C9-955A-94F48229273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13A2FC-A76B-47DD-AE88-813A9D34859A}" type="pres">
      <dgm:prSet presAssocID="{41690842-4E55-4A15-ADB2-29649ADEBE56}" presName="Accent2" presStyleCnt="0"/>
      <dgm:spPr/>
    </dgm:pt>
    <dgm:pt modelId="{973F163D-6E94-454C-93C1-36B27E8ABE1C}" type="pres">
      <dgm:prSet presAssocID="{41690842-4E55-4A15-ADB2-29649ADEBE56}" presName="Accent" presStyleLbl="node1" presStyleIdx="1" presStyleCnt="3"/>
      <dgm:spPr/>
    </dgm:pt>
    <dgm:pt modelId="{5324BFCE-5B54-4930-943F-DCE991B4378E}" type="pres">
      <dgm:prSet presAssocID="{41690842-4E55-4A15-ADB2-29649ADEBE5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EAE630-63E3-40BB-9CEE-ED3EAF23BD6B}" type="pres">
      <dgm:prSet presAssocID="{7F34737A-3460-44CF-B10D-27E2AA5113F8}" presName="Accent3" presStyleCnt="0"/>
      <dgm:spPr/>
    </dgm:pt>
    <dgm:pt modelId="{B95F490D-3839-4F7F-A7AE-65D1996C2E81}" type="pres">
      <dgm:prSet presAssocID="{7F34737A-3460-44CF-B10D-27E2AA5113F8}" presName="Accent" presStyleLbl="node1" presStyleIdx="2" presStyleCnt="3"/>
      <dgm:spPr/>
    </dgm:pt>
    <dgm:pt modelId="{90141625-061C-41E0-9C4C-B2AF4670212A}" type="pres">
      <dgm:prSet presAssocID="{7F34737A-3460-44CF-B10D-27E2AA5113F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85721C-48E3-474E-87EB-AEDD93010AFE}" srcId="{F0FF3EDC-0797-4CB8-866B-28DA8A038060}" destId="{FFBC9A49-EF57-47C9-955A-94F482292733}" srcOrd="0" destOrd="0" parTransId="{4E22F960-2388-4817-ABFF-6002B05ABE76}" sibTransId="{18155735-F5E2-4A60-A906-567F85929E1F}"/>
    <dgm:cxn modelId="{A3A2D2B4-B8FF-4FDE-BD74-59C08D67C1FB}" srcId="{F0FF3EDC-0797-4CB8-866B-28DA8A038060}" destId="{7F34737A-3460-44CF-B10D-27E2AA5113F8}" srcOrd="2" destOrd="0" parTransId="{2382F815-6096-4936-8B81-FA4353A07940}" sibTransId="{27D382EA-B844-4A9E-9007-2952111DDBDB}"/>
    <dgm:cxn modelId="{28F75EC7-0D2C-4481-B269-27237384DDAE}" type="presOf" srcId="{7F34737A-3460-44CF-B10D-27E2AA5113F8}" destId="{90141625-061C-41E0-9C4C-B2AF4670212A}" srcOrd="0" destOrd="0" presId="urn:microsoft.com/office/officeart/2009/layout/CircleArrowProcess"/>
    <dgm:cxn modelId="{E3BC4771-C7E6-41F5-B62A-32035B20F093}" type="presOf" srcId="{FFBC9A49-EF57-47C9-955A-94F482292733}" destId="{0945C863-B2E0-4C4D-A9A1-933AF1853E7F}" srcOrd="0" destOrd="0" presId="urn:microsoft.com/office/officeart/2009/layout/CircleArrowProcess"/>
    <dgm:cxn modelId="{5268C333-CD3A-4D48-9DF7-A600A1898DF0}" type="presOf" srcId="{41690842-4E55-4A15-ADB2-29649ADEBE56}" destId="{5324BFCE-5B54-4930-943F-DCE991B4378E}" srcOrd="0" destOrd="0" presId="urn:microsoft.com/office/officeart/2009/layout/CircleArrowProcess"/>
    <dgm:cxn modelId="{83D694ED-806E-4765-A579-5D603F682722}" type="presOf" srcId="{F0FF3EDC-0797-4CB8-866B-28DA8A038060}" destId="{C21A121D-92D9-47B7-8245-6F318569866D}" srcOrd="0" destOrd="0" presId="urn:microsoft.com/office/officeart/2009/layout/CircleArrowProcess"/>
    <dgm:cxn modelId="{FC67AEF2-8E6A-4B38-A819-6DFF6490FD44}" srcId="{F0FF3EDC-0797-4CB8-866B-28DA8A038060}" destId="{41690842-4E55-4A15-ADB2-29649ADEBE56}" srcOrd="1" destOrd="0" parTransId="{95DF7CEB-C91A-424D-B201-2832A5110964}" sibTransId="{660D546C-86DB-42B9-8582-993C34E49843}"/>
    <dgm:cxn modelId="{8F91FCBB-6185-4EFA-AAFD-FAB60398990F}" type="presParOf" srcId="{C21A121D-92D9-47B7-8245-6F318569866D}" destId="{AA2A9A76-3B4B-4942-AADB-6FD36BE02457}" srcOrd="0" destOrd="0" presId="urn:microsoft.com/office/officeart/2009/layout/CircleArrowProcess"/>
    <dgm:cxn modelId="{B71E1A4A-E174-4C11-A347-B62415A95730}" type="presParOf" srcId="{AA2A9A76-3B4B-4942-AADB-6FD36BE02457}" destId="{AB3A6685-48E5-4D7B-B40E-5BEE05DF6A9E}" srcOrd="0" destOrd="0" presId="urn:microsoft.com/office/officeart/2009/layout/CircleArrowProcess"/>
    <dgm:cxn modelId="{362329D7-A131-4741-84A3-64D45BC13C43}" type="presParOf" srcId="{C21A121D-92D9-47B7-8245-6F318569866D}" destId="{0945C863-B2E0-4C4D-A9A1-933AF1853E7F}" srcOrd="1" destOrd="0" presId="urn:microsoft.com/office/officeart/2009/layout/CircleArrowProcess"/>
    <dgm:cxn modelId="{B6CA4F2D-37B4-4DAB-89B1-C2F709E9293F}" type="presParOf" srcId="{C21A121D-92D9-47B7-8245-6F318569866D}" destId="{7413A2FC-A76B-47DD-AE88-813A9D34859A}" srcOrd="2" destOrd="0" presId="urn:microsoft.com/office/officeart/2009/layout/CircleArrowProcess"/>
    <dgm:cxn modelId="{9412C427-D16C-4BAA-A19A-73A325EE7E7C}" type="presParOf" srcId="{7413A2FC-A76B-47DD-AE88-813A9D34859A}" destId="{973F163D-6E94-454C-93C1-36B27E8ABE1C}" srcOrd="0" destOrd="0" presId="urn:microsoft.com/office/officeart/2009/layout/CircleArrowProcess"/>
    <dgm:cxn modelId="{6C882057-A14C-444E-8A80-7232F0E1F869}" type="presParOf" srcId="{C21A121D-92D9-47B7-8245-6F318569866D}" destId="{5324BFCE-5B54-4930-943F-DCE991B4378E}" srcOrd="3" destOrd="0" presId="urn:microsoft.com/office/officeart/2009/layout/CircleArrowProcess"/>
    <dgm:cxn modelId="{B169F7B2-BA1F-48FB-AD82-5D0C418CA312}" type="presParOf" srcId="{C21A121D-92D9-47B7-8245-6F318569866D}" destId="{4BEAE630-63E3-40BB-9CEE-ED3EAF23BD6B}" srcOrd="4" destOrd="0" presId="urn:microsoft.com/office/officeart/2009/layout/CircleArrowProcess"/>
    <dgm:cxn modelId="{214DFB96-772A-4100-A702-574D2A4318C6}" type="presParOf" srcId="{4BEAE630-63E3-40BB-9CEE-ED3EAF23BD6B}" destId="{B95F490D-3839-4F7F-A7AE-65D1996C2E81}" srcOrd="0" destOrd="0" presId="urn:microsoft.com/office/officeart/2009/layout/CircleArrowProcess"/>
    <dgm:cxn modelId="{3DA13603-DBE3-4697-B2DB-3156DA604BF3}" type="presParOf" srcId="{C21A121D-92D9-47B7-8245-6F318569866D}" destId="{90141625-061C-41E0-9C4C-B2AF4670212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32501-AE56-4FEC-BB3A-E4BB8568D8C4}">
      <dsp:nvSpPr>
        <dsp:cNvPr id="0" name=""/>
        <dsp:cNvSpPr/>
      </dsp:nvSpPr>
      <dsp:spPr>
        <a:xfrm>
          <a:off x="453944" y="1008"/>
          <a:ext cx="1772372" cy="106342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Linux</a:t>
          </a:r>
          <a:endParaRPr lang="zh-CN" altLang="en-US" sz="3600" kern="1200" dirty="0"/>
        </a:p>
      </dsp:txBody>
      <dsp:txXfrm>
        <a:off x="453944" y="1008"/>
        <a:ext cx="1772372" cy="1063423"/>
      </dsp:txXfrm>
    </dsp:sp>
    <dsp:sp modelId="{12B2D273-48F5-41DC-9635-3948FD02C157}">
      <dsp:nvSpPr>
        <dsp:cNvPr id="0" name=""/>
        <dsp:cNvSpPr/>
      </dsp:nvSpPr>
      <dsp:spPr>
        <a:xfrm>
          <a:off x="2403554" y="1008"/>
          <a:ext cx="1772372" cy="1063423"/>
        </a:xfrm>
        <a:prstGeom prst="rect">
          <a:avLst/>
        </a:prstGeom>
        <a:solidFill>
          <a:schemeClr val="accent6">
            <a:shade val="80000"/>
            <a:hueOff val="-8137"/>
            <a:satOff val="-955"/>
            <a:lumOff val="5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SSH</a:t>
          </a:r>
          <a:endParaRPr lang="zh-CN" altLang="en-US" sz="3600" kern="1200" dirty="0"/>
        </a:p>
      </dsp:txBody>
      <dsp:txXfrm>
        <a:off x="2403554" y="1008"/>
        <a:ext cx="1772372" cy="1063423"/>
      </dsp:txXfrm>
    </dsp:sp>
    <dsp:sp modelId="{F25FE48A-69AC-40EB-876C-1271D5EB3B27}">
      <dsp:nvSpPr>
        <dsp:cNvPr id="0" name=""/>
        <dsp:cNvSpPr/>
      </dsp:nvSpPr>
      <dsp:spPr>
        <a:xfrm>
          <a:off x="453944" y="1241669"/>
          <a:ext cx="1772372" cy="1063423"/>
        </a:xfrm>
        <a:prstGeom prst="rect">
          <a:avLst/>
        </a:prstGeom>
        <a:solidFill>
          <a:schemeClr val="accent6">
            <a:shade val="80000"/>
            <a:hueOff val="-16273"/>
            <a:satOff val="-1910"/>
            <a:lumOff val="100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smtClean="0"/>
            <a:t>Java</a:t>
          </a:r>
          <a:endParaRPr lang="zh-CN" altLang="en-US" sz="3600" kern="1200" dirty="0"/>
        </a:p>
      </dsp:txBody>
      <dsp:txXfrm>
        <a:off x="453944" y="1241669"/>
        <a:ext cx="1772372" cy="1063423"/>
      </dsp:txXfrm>
    </dsp:sp>
    <dsp:sp modelId="{7126C5F2-573B-43D5-8162-E8C05831EB7E}">
      <dsp:nvSpPr>
        <dsp:cNvPr id="0" name=""/>
        <dsp:cNvSpPr/>
      </dsp:nvSpPr>
      <dsp:spPr>
        <a:xfrm>
          <a:off x="2403554" y="1241669"/>
          <a:ext cx="1772372" cy="1063423"/>
        </a:xfrm>
        <a:prstGeom prst="rect">
          <a:avLst/>
        </a:prstGeom>
        <a:solidFill>
          <a:schemeClr val="accent6">
            <a:shade val="80000"/>
            <a:hueOff val="-24410"/>
            <a:satOff val="-2866"/>
            <a:lumOff val="150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Scala</a:t>
          </a:r>
          <a:endParaRPr lang="zh-CN" altLang="en-US" sz="3600" kern="1200" dirty="0"/>
        </a:p>
      </dsp:txBody>
      <dsp:txXfrm>
        <a:off x="2403554" y="1241669"/>
        <a:ext cx="1772372" cy="1063423"/>
      </dsp:txXfrm>
    </dsp:sp>
    <dsp:sp modelId="{C93FE942-0715-49DA-BAF8-70828157D83D}">
      <dsp:nvSpPr>
        <dsp:cNvPr id="0" name=""/>
        <dsp:cNvSpPr/>
      </dsp:nvSpPr>
      <dsp:spPr>
        <a:xfrm>
          <a:off x="453944" y="2482330"/>
          <a:ext cx="1772372" cy="1063423"/>
        </a:xfrm>
        <a:prstGeom prst="rect">
          <a:avLst/>
        </a:prstGeom>
        <a:solidFill>
          <a:schemeClr val="accent6">
            <a:shade val="80000"/>
            <a:hueOff val="-32547"/>
            <a:satOff val="-3821"/>
            <a:lumOff val="201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Hadoop</a:t>
          </a:r>
          <a:endParaRPr lang="zh-CN" altLang="en-US" sz="3600" kern="1200" dirty="0"/>
        </a:p>
      </dsp:txBody>
      <dsp:txXfrm>
        <a:off x="453944" y="2482330"/>
        <a:ext cx="1772372" cy="1063423"/>
      </dsp:txXfrm>
    </dsp:sp>
    <dsp:sp modelId="{1CE8D4DA-45CF-43FB-9927-AE94B32F6934}">
      <dsp:nvSpPr>
        <dsp:cNvPr id="0" name=""/>
        <dsp:cNvSpPr/>
      </dsp:nvSpPr>
      <dsp:spPr>
        <a:xfrm>
          <a:off x="2403554" y="2482330"/>
          <a:ext cx="1772372" cy="1063423"/>
        </a:xfrm>
        <a:prstGeom prst="rect">
          <a:avLst/>
        </a:prstGeom>
        <a:solidFill>
          <a:schemeClr val="accent6">
            <a:shade val="80000"/>
            <a:hueOff val="-40683"/>
            <a:satOff val="-4776"/>
            <a:lumOff val="251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Python</a:t>
          </a:r>
          <a:endParaRPr lang="zh-CN" altLang="en-US" sz="3600" kern="1200" dirty="0"/>
        </a:p>
      </dsp:txBody>
      <dsp:txXfrm>
        <a:off x="2403554" y="2482330"/>
        <a:ext cx="1772372" cy="106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20A07-D073-4A86-92F5-9B1008463765}">
      <dsp:nvSpPr>
        <dsp:cNvPr id="0" name=""/>
        <dsp:cNvSpPr/>
      </dsp:nvSpPr>
      <dsp:spPr>
        <a:xfrm>
          <a:off x="417278" y="1894"/>
          <a:ext cx="2083214" cy="1249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Hadoop-</a:t>
          </a:r>
          <a:r>
            <a:rPr lang="en-US" altLang="zh-CN" sz="3500" kern="1200" dirty="0" err="1" smtClean="0"/>
            <a:t>env</a:t>
          </a:r>
          <a:endParaRPr lang="zh-CN" altLang="en-US" sz="3500" kern="1200" dirty="0"/>
        </a:p>
      </dsp:txBody>
      <dsp:txXfrm>
        <a:off x="417278" y="1894"/>
        <a:ext cx="2083214" cy="1249928"/>
      </dsp:txXfrm>
    </dsp:sp>
    <dsp:sp modelId="{275C4305-58AD-4445-8D2F-AD23EA1D9BE4}">
      <dsp:nvSpPr>
        <dsp:cNvPr id="0" name=""/>
        <dsp:cNvSpPr/>
      </dsp:nvSpPr>
      <dsp:spPr>
        <a:xfrm>
          <a:off x="2708815" y="1894"/>
          <a:ext cx="2083214" cy="1249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slave</a:t>
          </a:r>
          <a:endParaRPr lang="zh-CN" altLang="en-US" sz="3500" kern="1200" dirty="0"/>
        </a:p>
      </dsp:txBody>
      <dsp:txXfrm>
        <a:off x="2708815" y="1894"/>
        <a:ext cx="2083214" cy="1249928"/>
      </dsp:txXfrm>
    </dsp:sp>
    <dsp:sp modelId="{39B1E3F9-223D-4CE9-8CB1-038C5502CCEF}">
      <dsp:nvSpPr>
        <dsp:cNvPr id="0" name=""/>
        <dsp:cNvSpPr/>
      </dsp:nvSpPr>
      <dsp:spPr>
        <a:xfrm>
          <a:off x="417278" y="1460144"/>
          <a:ext cx="2083214" cy="1249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core-site</a:t>
          </a:r>
          <a:endParaRPr lang="zh-CN" altLang="en-US" sz="3500" kern="1200" dirty="0"/>
        </a:p>
      </dsp:txBody>
      <dsp:txXfrm>
        <a:off x="417278" y="1460144"/>
        <a:ext cx="2083214" cy="1249928"/>
      </dsp:txXfrm>
    </dsp:sp>
    <dsp:sp modelId="{DA5AC2BC-2D88-4497-90C4-A086118B9C4B}">
      <dsp:nvSpPr>
        <dsp:cNvPr id="0" name=""/>
        <dsp:cNvSpPr/>
      </dsp:nvSpPr>
      <dsp:spPr>
        <a:xfrm>
          <a:off x="2708815" y="1460144"/>
          <a:ext cx="2083214" cy="1249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err="1" smtClean="0"/>
            <a:t>hdfs</a:t>
          </a:r>
          <a:r>
            <a:rPr lang="en-US" altLang="zh-CN" sz="3500" kern="1200" dirty="0" smtClean="0"/>
            <a:t>-site</a:t>
          </a:r>
          <a:endParaRPr lang="zh-CN" altLang="en-US" sz="3500" kern="1200" dirty="0"/>
        </a:p>
      </dsp:txBody>
      <dsp:txXfrm>
        <a:off x="2708815" y="1460144"/>
        <a:ext cx="2083214" cy="1249928"/>
      </dsp:txXfrm>
    </dsp:sp>
    <dsp:sp modelId="{B90840C7-98BC-4640-AE4A-A144D0B64E24}">
      <dsp:nvSpPr>
        <dsp:cNvPr id="0" name=""/>
        <dsp:cNvSpPr/>
      </dsp:nvSpPr>
      <dsp:spPr>
        <a:xfrm>
          <a:off x="417278" y="2918394"/>
          <a:ext cx="2083214" cy="1249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err="1" smtClean="0"/>
            <a:t>Maprd</a:t>
          </a:r>
          <a:r>
            <a:rPr lang="en-US" altLang="zh-CN" sz="3500" kern="1200" dirty="0" smtClean="0"/>
            <a:t>-site</a:t>
          </a:r>
          <a:endParaRPr lang="zh-CN" altLang="en-US" sz="3500" kern="1200" dirty="0"/>
        </a:p>
      </dsp:txBody>
      <dsp:txXfrm>
        <a:off x="417278" y="2918394"/>
        <a:ext cx="2083214" cy="1249928"/>
      </dsp:txXfrm>
    </dsp:sp>
    <dsp:sp modelId="{BE7729F5-6CF4-4F30-A6C8-6B2803EB009C}">
      <dsp:nvSpPr>
        <dsp:cNvPr id="0" name=""/>
        <dsp:cNvSpPr/>
      </dsp:nvSpPr>
      <dsp:spPr>
        <a:xfrm>
          <a:off x="2708815" y="2918394"/>
          <a:ext cx="2083214" cy="1249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Yarn-site</a:t>
          </a:r>
          <a:endParaRPr lang="zh-CN" altLang="en-US" sz="3500" kern="1200" dirty="0"/>
        </a:p>
      </dsp:txBody>
      <dsp:txXfrm>
        <a:off x="2708815" y="2918394"/>
        <a:ext cx="2083214" cy="12499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60524-2597-4A4B-9AEA-750C1C313912}">
      <dsp:nvSpPr>
        <dsp:cNvPr id="0" name=""/>
        <dsp:cNvSpPr/>
      </dsp:nvSpPr>
      <dsp:spPr>
        <a:xfrm>
          <a:off x="24493" y="856771"/>
          <a:ext cx="2156823" cy="12940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Java</a:t>
          </a:r>
          <a:r>
            <a:rPr lang="zh-CN" altLang="en-US" sz="3400" kern="1200" dirty="0" smtClean="0"/>
            <a:t>路径</a:t>
          </a:r>
          <a:endParaRPr lang="zh-CN" altLang="en-US" sz="3400" kern="1200" dirty="0"/>
        </a:p>
      </dsp:txBody>
      <dsp:txXfrm>
        <a:off x="24493" y="856771"/>
        <a:ext cx="2156823" cy="1294094"/>
      </dsp:txXfrm>
    </dsp:sp>
    <dsp:sp modelId="{F02ACB06-5E77-40D2-B07D-B917A6BF2D91}">
      <dsp:nvSpPr>
        <dsp:cNvPr id="0" name=""/>
        <dsp:cNvSpPr/>
      </dsp:nvSpPr>
      <dsp:spPr>
        <a:xfrm>
          <a:off x="2373059" y="814791"/>
          <a:ext cx="2156823" cy="12940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Scala</a:t>
          </a:r>
          <a:r>
            <a:rPr lang="zh-CN" altLang="en-US" sz="3400" kern="1200" dirty="0" smtClean="0"/>
            <a:t>路径</a:t>
          </a:r>
          <a:endParaRPr lang="zh-CN" altLang="en-US" sz="3400" kern="1200" dirty="0"/>
        </a:p>
      </dsp:txBody>
      <dsp:txXfrm>
        <a:off x="2373059" y="814791"/>
        <a:ext cx="2156823" cy="1294094"/>
      </dsp:txXfrm>
    </dsp:sp>
    <dsp:sp modelId="{C80FDF83-471F-48A0-8C64-B80890EE9223}">
      <dsp:nvSpPr>
        <dsp:cNvPr id="0" name=""/>
        <dsp:cNvSpPr/>
      </dsp:nvSpPr>
      <dsp:spPr>
        <a:xfrm>
          <a:off x="553" y="2324568"/>
          <a:ext cx="2156823" cy="12940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Hadoop</a:t>
          </a:r>
          <a:r>
            <a:rPr lang="zh-CN" altLang="en-US" sz="3400" kern="1200" dirty="0" smtClean="0"/>
            <a:t>路径</a:t>
          </a:r>
          <a:endParaRPr lang="zh-CN" altLang="en-US" sz="3400" kern="1200" dirty="0"/>
        </a:p>
      </dsp:txBody>
      <dsp:txXfrm>
        <a:off x="553" y="2324568"/>
        <a:ext cx="2156823" cy="1294094"/>
      </dsp:txXfrm>
    </dsp:sp>
    <dsp:sp modelId="{1DF7789E-2255-4172-9B55-94016245208C}">
      <dsp:nvSpPr>
        <dsp:cNvPr id="0" name=""/>
        <dsp:cNvSpPr/>
      </dsp:nvSpPr>
      <dsp:spPr>
        <a:xfrm>
          <a:off x="2373059" y="2324568"/>
          <a:ext cx="2156823" cy="12940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Spark</a:t>
          </a:r>
          <a:r>
            <a:rPr lang="zh-CN" altLang="en-US" sz="3400" kern="1200" dirty="0" smtClean="0"/>
            <a:t>路径</a:t>
          </a:r>
          <a:endParaRPr lang="zh-CN" altLang="en-US" sz="3400" kern="1200" dirty="0"/>
        </a:p>
      </dsp:txBody>
      <dsp:txXfrm>
        <a:off x="2373059" y="2324568"/>
        <a:ext cx="2156823" cy="1294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97368-EC77-4EB8-ADA1-DFA4551F74F7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1ABE1-6A97-484A-BE6D-BD1454169D2C}">
      <dsp:nvSpPr>
        <dsp:cNvPr id="0" name=""/>
        <dsp:cNvSpPr/>
      </dsp:nvSpPr>
      <dsp:spPr>
        <a:xfrm>
          <a:off x="0" y="0"/>
          <a:ext cx="2011680" cy="402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属性图</a:t>
          </a:r>
          <a:endParaRPr lang="zh-CN" altLang="en-US" sz="6500" kern="1200" dirty="0"/>
        </a:p>
      </dsp:txBody>
      <dsp:txXfrm>
        <a:off x="0" y="0"/>
        <a:ext cx="2011680" cy="4022725"/>
      </dsp:txXfrm>
    </dsp:sp>
    <dsp:sp modelId="{9B389140-05F0-468B-9467-FAADA5793C11}">
      <dsp:nvSpPr>
        <dsp:cNvPr id="0" name=""/>
        <dsp:cNvSpPr/>
      </dsp:nvSpPr>
      <dsp:spPr>
        <a:xfrm>
          <a:off x="2162556" y="37909"/>
          <a:ext cx="7895844" cy="75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问题提出 ：</a:t>
          </a:r>
          <a:r>
            <a:rPr lang="en-US" altLang="zh-CN" sz="3300" kern="1200" dirty="0" smtClean="0"/>
            <a:t>PageRank</a:t>
          </a:r>
          <a:endParaRPr lang="zh-CN" altLang="en-US" sz="3300" kern="1200" dirty="0"/>
        </a:p>
      </dsp:txBody>
      <dsp:txXfrm>
        <a:off x="2162556" y="37909"/>
        <a:ext cx="7895844" cy="758189"/>
      </dsp:txXfrm>
    </dsp:sp>
    <dsp:sp modelId="{9AA4B407-4539-42F8-B524-7DEC20BE1089}">
      <dsp:nvSpPr>
        <dsp:cNvPr id="0" name=""/>
        <dsp:cNvSpPr/>
      </dsp:nvSpPr>
      <dsp:spPr>
        <a:xfrm>
          <a:off x="2011680" y="796098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EEFE7-8845-49C9-9745-28EE233634EA}">
      <dsp:nvSpPr>
        <dsp:cNvPr id="0" name=""/>
        <dsp:cNvSpPr/>
      </dsp:nvSpPr>
      <dsp:spPr>
        <a:xfrm>
          <a:off x="2162556" y="834008"/>
          <a:ext cx="7895844" cy="75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问题发现：消息传递</a:t>
          </a:r>
          <a:endParaRPr lang="zh-CN" altLang="en-US" sz="3300" kern="1200" dirty="0"/>
        </a:p>
      </dsp:txBody>
      <dsp:txXfrm>
        <a:off x="2162556" y="834008"/>
        <a:ext cx="7895844" cy="758189"/>
      </dsp:txXfrm>
    </dsp:sp>
    <dsp:sp modelId="{017D6FFC-D493-461E-81A4-AF27CFA6C763}">
      <dsp:nvSpPr>
        <dsp:cNvPr id="0" name=""/>
        <dsp:cNvSpPr/>
      </dsp:nvSpPr>
      <dsp:spPr>
        <a:xfrm>
          <a:off x="2011680" y="1592197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92E58-F78E-4082-8932-5F4BC07227EF}">
      <dsp:nvSpPr>
        <dsp:cNvPr id="0" name=""/>
        <dsp:cNvSpPr/>
      </dsp:nvSpPr>
      <dsp:spPr>
        <a:xfrm>
          <a:off x="2162556" y="1630107"/>
          <a:ext cx="7895844" cy="75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消息传递五种算法</a:t>
          </a:r>
          <a:endParaRPr lang="zh-CN" altLang="en-US" sz="3300" kern="1200" dirty="0"/>
        </a:p>
      </dsp:txBody>
      <dsp:txXfrm>
        <a:off x="2162556" y="1630107"/>
        <a:ext cx="7895844" cy="758189"/>
      </dsp:txXfrm>
    </dsp:sp>
    <dsp:sp modelId="{660CCF91-8F11-48B2-9E75-F053239E41A4}">
      <dsp:nvSpPr>
        <dsp:cNvPr id="0" name=""/>
        <dsp:cNvSpPr/>
      </dsp:nvSpPr>
      <dsp:spPr>
        <a:xfrm>
          <a:off x="2011680" y="2388296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B6906-A2BD-4FBD-995A-5C734989A502}">
      <dsp:nvSpPr>
        <dsp:cNvPr id="0" name=""/>
        <dsp:cNvSpPr/>
      </dsp:nvSpPr>
      <dsp:spPr>
        <a:xfrm>
          <a:off x="2162556" y="2426206"/>
          <a:ext cx="7895844" cy="75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大规模属性图实验</a:t>
          </a:r>
          <a:endParaRPr lang="zh-CN" altLang="en-US" sz="3300" kern="1200" dirty="0"/>
        </a:p>
      </dsp:txBody>
      <dsp:txXfrm>
        <a:off x="2162556" y="2426206"/>
        <a:ext cx="7895844" cy="758189"/>
      </dsp:txXfrm>
    </dsp:sp>
    <dsp:sp modelId="{D46E2ABF-4CA3-4B62-AB27-C506CA5921F4}">
      <dsp:nvSpPr>
        <dsp:cNvPr id="0" name=""/>
        <dsp:cNvSpPr/>
      </dsp:nvSpPr>
      <dsp:spPr>
        <a:xfrm>
          <a:off x="2011680" y="3184395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DDE4D-7AE5-4CE9-B564-31713DCE02F3}">
      <dsp:nvSpPr>
        <dsp:cNvPr id="0" name=""/>
        <dsp:cNvSpPr/>
      </dsp:nvSpPr>
      <dsp:spPr>
        <a:xfrm>
          <a:off x="2162556" y="3222304"/>
          <a:ext cx="7895844" cy="75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归纳总结和展望</a:t>
          </a:r>
          <a:endParaRPr lang="zh-CN" altLang="en-US" sz="3300" kern="1200" dirty="0"/>
        </a:p>
      </dsp:txBody>
      <dsp:txXfrm>
        <a:off x="2162556" y="3222304"/>
        <a:ext cx="7895844" cy="758189"/>
      </dsp:txXfrm>
    </dsp:sp>
    <dsp:sp modelId="{759DAB66-C68C-4E33-A1A2-37B59CEF7770}">
      <dsp:nvSpPr>
        <dsp:cNvPr id="0" name=""/>
        <dsp:cNvSpPr/>
      </dsp:nvSpPr>
      <dsp:spPr>
        <a:xfrm>
          <a:off x="2011680" y="3980494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24F06-2363-4F57-81F3-4B377DD26D09}">
      <dsp:nvSpPr>
        <dsp:cNvPr id="0" name=""/>
        <dsp:cNvSpPr/>
      </dsp:nvSpPr>
      <dsp:spPr>
        <a:xfrm>
          <a:off x="773" y="0"/>
          <a:ext cx="2010774" cy="4110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Google</a:t>
          </a:r>
          <a:endParaRPr lang="zh-CN" altLang="en-US" sz="4400" kern="1200" dirty="0"/>
        </a:p>
      </dsp:txBody>
      <dsp:txXfrm>
        <a:off x="773" y="0"/>
        <a:ext cx="2010774" cy="1233120"/>
      </dsp:txXfrm>
    </dsp:sp>
    <dsp:sp modelId="{27007901-2794-44C5-80ED-2DEE214867FA}">
      <dsp:nvSpPr>
        <dsp:cNvPr id="0" name=""/>
        <dsp:cNvSpPr/>
      </dsp:nvSpPr>
      <dsp:spPr>
        <a:xfrm>
          <a:off x="201850" y="1234324"/>
          <a:ext cx="1608619" cy="12393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MapReduce</a:t>
          </a:r>
          <a:endParaRPr lang="zh-CN" altLang="en-US" sz="2200" kern="1200" dirty="0"/>
        </a:p>
      </dsp:txBody>
      <dsp:txXfrm>
        <a:off x="238149" y="1270623"/>
        <a:ext cx="1536021" cy="1166743"/>
      </dsp:txXfrm>
    </dsp:sp>
    <dsp:sp modelId="{8649AF53-53CD-4229-A292-B82F0E643A6A}">
      <dsp:nvSpPr>
        <dsp:cNvPr id="0" name=""/>
        <dsp:cNvSpPr/>
      </dsp:nvSpPr>
      <dsp:spPr>
        <a:xfrm>
          <a:off x="201850" y="2664333"/>
          <a:ext cx="1608619" cy="12393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Pregel</a:t>
          </a:r>
          <a:endParaRPr lang="zh-CN" altLang="en-US" sz="2200" kern="1200" dirty="0"/>
        </a:p>
      </dsp:txBody>
      <dsp:txXfrm>
        <a:off x="238149" y="2700632"/>
        <a:ext cx="1536021" cy="1166743"/>
      </dsp:txXfrm>
    </dsp:sp>
    <dsp:sp modelId="{E37EF1AE-DBF6-42C1-9856-EA700E01B15F}">
      <dsp:nvSpPr>
        <dsp:cNvPr id="0" name=""/>
        <dsp:cNvSpPr/>
      </dsp:nvSpPr>
      <dsp:spPr>
        <a:xfrm>
          <a:off x="2162355" y="0"/>
          <a:ext cx="2010774" cy="4110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Apache</a:t>
          </a:r>
          <a:endParaRPr lang="zh-CN" altLang="en-US" sz="4300" kern="1200" dirty="0"/>
        </a:p>
      </dsp:txBody>
      <dsp:txXfrm>
        <a:off x="2162355" y="0"/>
        <a:ext cx="2010774" cy="1233120"/>
      </dsp:txXfrm>
    </dsp:sp>
    <dsp:sp modelId="{5E48823B-1194-42E6-9877-1F795E10FE29}">
      <dsp:nvSpPr>
        <dsp:cNvPr id="0" name=""/>
        <dsp:cNvSpPr/>
      </dsp:nvSpPr>
      <dsp:spPr>
        <a:xfrm>
          <a:off x="2363432" y="1234324"/>
          <a:ext cx="1608619" cy="12393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Giraph</a:t>
          </a:r>
          <a:endParaRPr lang="zh-CN" altLang="en-US" sz="2200" kern="1200" dirty="0"/>
        </a:p>
      </dsp:txBody>
      <dsp:txXfrm>
        <a:off x="2399731" y="1270623"/>
        <a:ext cx="1536021" cy="1166743"/>
      </dsp:txXfrm>
    </dsp:sp>
    <dsp:sp modelId="{6DD03607-C9EA-4ACF-AA2B-37853333B6E5}">
      <dsp:nvSpPr>
        <dsp:cNvPr id="0" name=""/>
        <dsp:cNvSpPr/>
      </dsp:nvSpPr>
      <dsp:spPr>
        <a:xfrm>
          <a:off x="2363432" y="2664333"/>
          <a:ext cx="1608619" cy="12393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GraphX</a:t>
          </a:r>
          <a:endParaRPr lang="zh-CN" altLang="en-US" sz="2200" kern="1200" dirty="0"/>
        </a:p>
      </dsp:txBody>
      <dsp:txXfrm>
        <a:off x="2399731" y="2700632"/>
        <a:ext cx="1536021" cy="1166743"/>
      </dsp:txXfrm>
    </dsp:sp>
    <dsp:sp modelId="{1BD34616-7C9E-4D75-9829-2E7F9D236617}">
      <dsp:nvSpPr>
        <dsp:cNvPr id="0" name=""/>
        <dsp:cNvSpPr/>
      </dsp:nvSpPr>
      <dsp:spPr>
        <a:xfrm>
          <a:off x="4323937" y="0"/>
          <a:ext cx="2010774" cy="4110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Lab</a:t>
          </a:r>
          <a:endParaRPr lang="zh-CN" altLang="en-US" sz="4300" kern="1200" dirty="0"/>
        </a:p>
      </dsp:txBody>
      <dsp:txXfrm>
        <a:off x="4323937" y="0"/>
        <a:ext cx="2010774" cy="1233120"/>
      </dsp:txXfrm>
    </dsp:sp>
    <dsp:sp modelId="{020FC6C7-A06B-47A0-A516-2F2C64C89DBC}">
      <dsp:nvSpPr>
        <dsp:cNvPr id="0" name=""/>
        <dsp:cNvSpPr/>
      </dsp:nvSpPr>
      <dsp:spPr>
        <a:xfrm>
          <a:off x="4525014" y="1233471"/>
          <a:ext cx="1608619" cy="8075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GraphChi</a:t>
          </a:r>
          <a:endParaRPr lang="zh-CN" altLang="en-US" sz="2200" kern="1200" dirty="0"/>
        </a:p>
      </dsp:txBody>
      <dsp:txXfrm>
        <a:off x="4548666" y="1257123"/>
        <a:ext cx="1561315" cy="760225"/>
      </dsp:txXfrm>
    </dsp:sp>
    <dsp:sp modelId="{A19B827F-3F7B-4F63-B17B-E093D53C7217}">
      <dsp:nvSpPr>
        <dsp:cNvPr id="0" name=""/>
        <dsp:cNvSpPr/>
      </dsp:nvSpPr>
      <dsp:spPr>
        <a:xfrm>
          <a:off x="4525014" y="2165235"/>
          <a:ext cx="1608619" cy="8075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PowerGraph</a:t>
          </a:r>
          <a:endParaRPr lang="zh-CN" altLang="en-US" sz="2200" kern="1200" dirty="0"/>
        </a:p>
      </dsp:txBody>
      <dsp:txXfrm>
        <a:off x="4548666" y="2188887"/>
        <a:ext cx="1561315" cy="760225"/>
      </dsp:txXfrm>
    </dsp:sp>
    <dsp:sp modelId="{143F7335-10B6-4F91-92C3-FA721B333969}">
      <dsp:nvSpPr>
        <dsp:cNvPr id="0" name=""/>
        <dsp:cNvSpPr/>
      </dsp:nvSpPr>
      <dsp:spPr>
        <a:xfrm>
          <a:off x="4525014" y="3096999"/>
          <a:ext cx="1608619" cy="8075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Gram</a:t>
          </a:r>
          <a:endParaRPr lang="zh-CN" altLang="en-US" sz="2200" kern="1200" dirty="0"/>
        </a:p>
      </dsp:txBody>
      <dsp:txXfrm>
        <a:off x="4548666" y="3120651"/>
        <a:ext cx="1561315" cy="7602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A6685-48E5-4D7B-B40E-5BEE05DF6A9E}">
      <dsp:nvSpPr>
        <dsp:cNvPr id="0" name=""/>
        <dsp:cNvSpPr/>
      </dsp:nvSpPr>
      <dsp:spPr>
        <a:xfrm>
          <a:off x="2137346" y="0"/>
          <a:ext cx="2238350" cy="223869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5C863-B2E0-4C4D-A9A1-933AF1853E7F}">
      <dsp:nvSpPr>
        <dsp:cNvPr id="0" name=""/>
        <dsp:cNvSpPr/>
      </dsp:nvSpPr>
      <dsp:spPr>
        <a:xfrm>
          <a:off x="2632095" y="808235"/>
          <a:ext cx="1243808" cy="621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属性图</a:t>
          </a:r>
          <a:endParaRPr lang="zh-CN" altLang="en-US" sz="2300" kern="1200" dirty="0"/>
        </a:p>
      </dsp:txBody>
      <dsp:txXfrm>
        <a:off x="2632095" y="808235"/>
        <a:ext cx="1243808" cy="621755"/>
      </dsp:txXfrm>
    </dsp:sp>
    <dsp:sp modelId="{973F163D-6E94-454C-93C1-36B27E8ABE1C}">
      <dsp:nvSpPr>
        <dsp:cNvPr id="0" name=""/>
        <dsp:cNvSpPr/>
      </dsp:nvSpPr>
      <dsp:spPr>
        <a:xfrm>
          <a:off x="1515652" y="1286294"/>
          <a:ext cx="2238350" cy="223869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4BFCE-5B54-4930-943F-DCE991B4378E}">
      <dsp:nvSpPr>
        <dsp:cNvPr id="0" name=""/>
        <dsp:cNvSpPr/>
      </dsp:nvSpPr>
      <dsp:spPr>
        <a:xfrm>
          <a:off x="2012923" y="2101970"/>
          <a:ext cx="1243808" cy="621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消息传递</a:t>
          </a:r>
          <a:endParaRPr lang="zh-CN" altLang="en-US" sz="2300" kern="1200" dirty="0"/>
        </a:p>
      </dsp:txBody>
      <dsp:txXfrm>
        <a:off x="2012923" y="2101970"/>
        <a:ext cx="1243808" cy="621755"/>
      </dsp:txXfrm>
    </dsp:sp>
    <dsp:sp modelId="{B95F490D-3839-4F7F-A7AE-65D1996C2E81}">
      <dsp:nvSpPr>
        <dsp:cNvPr id="0" name=""/>
        <dsp:cNvSpPr/>
      </dsp:nvSpPr>
      <dsp:spPr>
        <a:xfrm>
          <a:off x="2296657" y="2726516"/>
          <a:ext cx="1923090" cy="192386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41625-061C-41E0-9C4C-B2AF4670212A}">
      <dsp:nvSpPr>
        <dsp:cNvPr id="0" name=""/>
        <dsp:cNvSpPr/>
      </dsp:nvSpPr>
      <dsp:spPr>
        <a:xfrm>
          <a:off x="2635037" y="3397565"/>
          <a:ext cx="1243808" cy="621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图计算</a:t>
          </a:r>
          <a:endParaRPr lang="zh-CN" altLang="en-US" sz="2300" kern="1200" dirty="0"/>
        </a:p>
      </dsp:txBody>
      <dsp:txXfrm>
        <a:off x="2635037" y="3397565"/>
        <a:ext cx="1243808" cy="621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2A0F5-379E-4127-BAA4-83F746EF3491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71ADF-4C13-4028-B4C3-93D6E0B43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0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Change in </a:t>
            </a:r>
            <a:r>
              <a:rPr lang="en-US" altLang="zh-CN" dirty="0" err="1" smtClean="0"/>
              <a:t>pagerank</a:t>
            </a:r>
            <a:r>
              <a:rPr lang="en-US" altLang="zh-CN" dirty="0" smtClean="0"/>
              <a:t> for the last iteration in L1 norm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71ADF-4C13-4028-B4C3-93D6E0B43E9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66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891" y="758952"/>
            <a:ext cx="11000509" cy="3563666"/>
          </a:xfrm>
        </p:spPr>
        <p:txBody>
          <a:bodyPr/>
          <a:lstStyle/>
          <a:p>
            <a:pPr algn="ctr"/>
            <a:r>
              <a:rPr lang="en-US" altLang="zh-CN" dirty="0" smtClean="0"/>
              <a:t>Spark</a:t>
            </a:r>
            <a:r>
              <a:rPr lang="zh-CN" altLang="en-US" dirty="0" smtClean="0"/>
              <a:t>平台的搭建和使用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以属性图计算为例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黄勇  信息科学与技术学院           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52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300458"/>
            <a:ext cx="10058400" cy="1450757"/>
          </a:xfrm>
        </p:spPr>
        <p:txBody>
          <a:bodyPr/>
          <a:lstStyle/>
          <a:p>
            <a:r>
              <a:rPr lang="zh-CN" altLang="en-US" dirty="0" smtClean="0"/>
              <a:t>问题提出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97280" y="2129246"/>
            <a:ext cx="60872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PageRank</a:t>
            </a:r>
            <a:r>
              <a:rPr lang="zh-CN" altLang="en-US" sz="2400" dirty="0" smtClean="0"/>
              <a:t>：网页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链接投票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 smtClean="0"/>
              <a:t>知识图谱：大规模图数据的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关系发现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 smtClean="0"/>
              <a:t>社交网络：朋友关系推荐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电商推荐：用户、商品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相似推荐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graph of the gods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455274"/>
            <a:ext cx="6888480" cy="62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0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大规模属性图</a:t>
            </a:r>
            <a:r>
              <a:rPr lang="zh-CN" altLang="en-US" dirty="0"/>
              <a:t>计算框</a:t>
            </a:r>
            <a:r>
              <a:rPr lang="zh-CN" altLang="en-US" dirty="0" smtClean="0"/>
              <a:t>架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2264275"/>
            <a:ext cx="4789253" cy="3235189"/>
          </a:xfrm>
          <a:prstGeom prst="rect">
            <a:avLst/>
          </a:prstGeom>
        </p:spPr>
      </p:pic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752455322"/>
              </p:ext>
            </p:extLst>
          </p:nvPr>
        </p:nvGraphicFramePr>
        <p:xfrm>
          <a:off x="5734594" y="2094457"/>
          <a:ext cx="6335485" cy="411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81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问题定义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966388268"/>
              </p:ext>
            </p:extLst>
          </p:nvPr>
        </p:nvGraphicFramePr>
        <p:xfrm>
          <a:off x="6479177" y="1711234"/>
          <a:ext cx="5891349" cy="4650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97280" y="2116183"/>
            <a:ext cx="7119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属性图模型：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多重有向图</a:t>
            </a:r>
            <a:r>
              <a:rPr lang="zh-CN" altLang="en-US" sz="2400" dirty="0" smtClean="0"/>
              <a:t>，每个节点和边都有属性值，如社交网络中，每个节点的人都有姓名年龄等。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消息传递：单源和点目标节点、单源多目标节点、</a:t>
            </a:r>
            <a:endParaRPr lang="en-US" altLang="zh-CN" sz="2400" dirty="0" smtClean="0"/>
          </a:p>
          <a:p>
            <a:r>
              <a:rPr lang="zh-CN" altLang="en-US" sz="2400" dirty="0"/>
              <a:t>任</a:t>
            </a:r>
            <a:r>
              <a:rPr lang="zh-CN" altLang="en-US" sz="2400" dirty="0" smtClean="0"/>
              <a:t>意两个节点之间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消息传递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大规模图度数分布：考虑到社交网络图、网页链接图中，节点度数分布符合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幂律分布</a:t>
            </a:r>
            <a:r>
              <a:rPr lang="zh-CN" altLang="en-US" sz="2400" dirty="0" smtClean="0"/>
              <a:t>。大部分用户相互之间链接较少，而某些超级节点粉丝数很多。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77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PageRank</a:t>
            </a:r>
            <a:r>
              <a:rPr lang="zh-CN" altLang="en-US" dirty="0" smtClean="0"/>
              <a:t>算法为例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498" y="2873829"/>
            <a:ext cx="4892973" cy="27040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453" y="2873829"/>
            <a:ext cx="5027999" cy="27040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6651" y="2024743"/>
            <a:ext cx="425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迭代次数固定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457720" y="1965041"/>
            <a:ext cx="425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迭代收敛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99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Pregel</a:t>
            </a:r>
            <a:r>
              <a:rPr lang="zh-CN" altLang="en-US" dirty="0" smtClean="0"/>
              <a:t>整体同步并行算法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038" y="1737360"/>
            <a:ext cx="4385756" cy="1805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004" y="3542835"/>
            <a:ext cx="5007824" cy="3155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2109" y="1953488"/>
            <a:ext cx="45156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计算分为一系列</a:t>
            </a:r>
            <a:r>
              <a:rPr lang="zh-CN" altLang="en-US" sz="2400" dirty="0" smtClean="0">
                <a:solidFill>
                  <a:srgbClr val="FF0000"/>
                </a:solidFill>
              </a:rPr>
              <a:t>超步</a:t>
            </a:r>
            <a:r>
              <a:rPr lang="zh-CN" altLang="en-US" sz="2400" dirty="0" smtClean="0"/>
              <a:t>的迭代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每两</a:t>
            </a:r>
            <a:r>
              <a:rPr lang="zh-CN" altLang="en-US" sz="2400" dirty="0" smtClean="0"/>
              <a:t>个超步之间设有</a:t>
            </a:r>
            <a:r>
              <a:rPr lang="zh-CN" altLang="en-US" sz="2400" dirty="0" smtClean="0">
                <a:solidFill>
                  <a:srgbClr val="FF0000"/>
                </a:solidFill>
              </a:rPr>
              <a:t>栅栏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每个超步先进行</a:t>
            </a:r>
            <a:r>
              <a:rPr lang="zh-CN" altLang="en-US" sz="2400" dirty="0" smtClean="0">
                <a:solidFill>
                  <a:srgbClr val="FF0000"/>
                </a:solidFill>
              </a:rPr>
              <a:t>本地计算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本地计算结果</a:t>
            </a:r>
            <a:r>
              <a:rPr lang="zh-CN" altLang="en-US" sz="2400" dirty="0" smtClean="0">
                <a:solidFill>
                  <a:srgbClr val="FF0000"/>
                </a:solidFill>
              </a:rPr>
              <a:t>消息通信</a:t>
            </a:r>
            <a:r>
              <a:rPr lang="zh-CN" altLang="en-US" sz="2400" dirty="0" smtClean="0"/>
              <a:t>合并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整体同步</a:t>
            </a:r>
            <a:r>
              <a:rPr lang="zh-CN" altLang="en-US" sz="2400" dirty="0" smtClean="0"/>
              <a:t>点进入下一轮超步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25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GraphLab</a:t>
            </a:r>
            <a:r>
              <a:rPr lang="zh-CN" altLang="en-US" dirty="0" smtClean="0"/>
              <a:t>邻</a:t>
            </a:r>
            <a:r>
              <a:rPr lang="zh-CN" altLang="en-US" dirty="0"/>
              <a:t>居更</a:t>
            </a:r>
            <a:r>
              <a:rPr lang="zh-CN" altLang="en-US" dirty="0" smtClean="0"/>
              <a:t>新算法</a:t>
            </a:r>
            <a:endParaRPr lang="zh-CN" altLang="en-US" dirty="0"/>
          </a:p>
        </p:txBody>
      </p:sp>
      <p:pic>
        <p:nvPicPr>
          <p:cNvPr id="6" name="Picture 2" descr="GraphX:基于Spark的弹性分布式图计算系统 - 线上的思考者 - 线上的思考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5060678"/>
            <a:ext cx="6299027" cy="179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6480" y="1507453"/>
            <a:ext cx="4791876" cy="333894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5127" y="2022764"/>
            <a:ext cx="4682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 每</a:t>
            </a:r>
            <a:r>
              <a:rPr lang="zh-CN" altLang="en-US" sz="2400" dirty="0"/>
              <a:t>个计算</a:t>
            </a:r>
            <a:r>
              <a:rPr lang="zh-CN" altLang="en-US" sz="2400" dirty="0">
                <a:solidFill>
                  <a:srgbClr val="FF0000"/>
                </a:solidFill>
              </a:rPr>
              <a:t>收集消</a:t>
            </a:r>
            <a:r>
              <a:rPr lang="zh-CN" altLang="en-US" sz="2400" dirty="0" smtClean="0">
                <a:solidFill>
                  <a:srgbClr val="FF0000"/>
                </a:solidFill>
              </a:rPr>
              <a:t>息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消息计算传</a:t>
            </a:r>
            <a:r>
              <a:rPr lang="zh-CN" altLang="en-US" sz="2400" dirty="0">
                <a:solidFill>
                  <a:srgbClr val="FF0000"/>
                </a:solidFill>
              </a:rPr>
              <a:t>递</a:t>
            </a:r>
            <a:r>
              <a:rPr lang="zh-CN" altLang="en-US" sz="2400" dirty="0"/>
              <a:t>相邻节点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 本节点消息</a:t>
            </a:r>
            <a:r>
              <a:rPr lang="zh-CN" altLang="en-US" sz="2400" dirty="0" smtClean="0">
                <a:solidFill>
                  <a:srgbClr val="FF0000"/>
                </a:solidFill>
              </a:rPr>
              <a:t>散播</a:t>
            </a:r>
            <a:r>
              <a:rPr lang="zh-CN" altLang="en-US" sz="2400" dirty="0" smtClean="0"/>
              <a:t>给邻居节点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96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60477"/>
            <a:ext cx="10058400" cy="1450757"/>
          </a:xfrm>
        </p:spPr>
        <p:txBody>
          <a:bodyPr/>
          <a:lstStyle/>
          <a:p>
            <a:r>
              <a:rPr lang="zh-CN" altLang="en-US" dirty="0" smtClean="0"/>
              <a:t>属性图</a:t>
            </a:r>
            <a:r>
              <a:rPr lang="zh-CN" altLang="en-US" dirty="0"/>
              <a:t>模</a:t>
            </a:r>
            <a:r>
              <a:rPr lang="zh-CN" altLang="en-US" dirty="0" smtClean="0"/>
              <a:t>型预处理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3"/>
            <a:ext cx="3958047" cy="40325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3958"/>
            <a:ext cx="5647050" cy="35306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4800" y="1690550"/>
            <a:ext cx="5342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Partition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compute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iteration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inactive</a:t>
            </a: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4" y="1714424"/>
            <a:ext cx="6558785" cy="47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60477"/>
            <a:ext cx="10058400" cy="1450757"/>
          </a:xfrm>
        </p:spPr>
        <p:txBody>
          <a:bodyPr/>
          <a:lstStyle/>
          <a:p>
            <a:r>
              <a:rPr lang="zh-CN" altLang="en-US" dirty="0" smtClean="0"/>
              <a:t>属性图迭代计算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455" y="1845733"/>
            <a:ext cx="4431871" cy="46520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master</a:t>
            </a:r>
            <a:r>
              <a:rPr lang="zh-CN" altLang="en-US" sz="2400" dirty="0"/>
              <a:t>图进行</a:t>
            </a:r>
            <a:r>
              <a:rPr lang="zh-CN" altLang="en-US" sz="2400" dirty="0">
                <a:solidFill>
                  <a:srgbClr val="C00000"/>
                </a:solidFill>
              </a:rPr>
              <a:t>分区</a:t>
            </a:r>
            <a:r>
              <a:rPr lang="zh-CN" altLang="en-US" sz="2400" dirty="0"/>
              <a:t>，然后将一个或多个</a:t>
            </a:r>
            <a:r>
              <a:rPr lang="en-US" altLang="zh-CN" sz="2400" dirty="0"/>
              <a:t>partition</a:t>
            </a:r>
            <a:r>
              <a:rPr lang="zh-CN" altLang="en-US" sz="2400" dirty="0"/>
              <a:t>分给</a:t>
            </a:r>
            <a:r>
              <a:rPr lang="en-US" altLang="zh-CN" sz="2400" dirty="0"/>
              <a:t>worker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worker</a:t>
            </a:r>
            <a:r>
              <a:rPr lang="zh-CN" altLang="en-US" sz="2400" dirty="0"/>
              <a:t>为每一个</a:t>
            </a:r>
            <a:r>
              <a:rPr lang="en-US" altLang="zh-CN" sz="2400" dirty="0"/>
              <a:t>partition</a:t>
            </a:r>
            <a:r>
              <a:rPr lang="zh-CN" altLang="en-US" sz="2400" dirty="0"/>
              <a:t>启动一个线程，该线程</a:t>
            </a:r>
            <a:r>
              <a:rPr lang="zh-CN" altLang="en-US" sz="2400" dirty="0">
                <a:solidFill>
                  <a:srgbClr val="C00000"/>
                </a:solidFill>
              </a:rPr>
              <a:t>轮询</a:t>
            </a:r>
            <a:r>
              <a:rPr lang="en-US" altLang="zh-CN" sz="2400" dirty="0"/>
              <a:t>partition</a:t>
            </a:r>
            <a:r>
              <a:rPr lang="zh-CN" altLang="en-US" sz="2400" dirty="0"/>
              <a:t>中的顶点，为每一个</a:t>
            </a:r>
            <a:r>
              <a:rPr lang="en-US" altLang="zh-CN" sz="2400" dirty="0"/>
              <a:t>active</a:t>
            </a:r>
            <a:r>
              <a:rPr lang="zh-CN" altLang="en-US" sz="2400" dirty="0"/>
              <a:t>状态的顶点调用</a:t>
            </a:r>
            <a:r>
              <a:rPr lang="en-US" altLang="zh-CN" sz="2400" dirty="0"/>
              <a:t>compute</a:t>
            </a:r>
            <a:r>
              <a:rPr lang="zh-CN" altLang="en-US" sz="2400" dirty="0"/>
              <a:t>方法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compute</a:t>
            </a:r>
            <a:r>
              <a:rPr lang="zh-CN" altLang="en-US" sz="2400" dirty="0"/>
              <a:t>完成后，按照</a:t>
            </a:r>
            <a:r>
              <a:rPr lang="en-US" altLang="zh-CN" sz="2400" dirty="0"/>
              <a:t>edge</a:t>
            </a:r>
            <a:r>
              <a:rPr lang="zh-CN" altLang="en-US" sz="2400" dirty="0"/>
              <a:t>的信息将计算结果通过</a:t>
            </a:r>
            <a:r>
              <a:rPr lang="zh-CN" altLang="en-US" sz="2400" dirty="0">
                <a:solidFill>
                  <a:srgbClr val="C00000"/>
                </a:solidFill>
              </a:rPr>
              <a:t>消息传递</a:t>
            </a:r>
            <a:r>
              <a:rPr lang="zh-CN" altLang="en-US" sz="2400" dirty="0"/>
              <a:t>方式传给其它顶点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</a:rPr>
              <a:t>同步</a:t>
            </a:r>
            <a:r>
              <a:rPr lang="zh-CN" altLang="en-US" sz="2400" dirty="0"/>
              <a:t>后重复</a:t>
            </a:r>
            <a:r>
              <a:rPr lang="zh-CN" altLang="en-US" sz="2400" dirty="0">
                <a:solidFill>
                  <a:srgbClr val="C00000"/>
                </a:solidFill>
              </a:rPr>
              <a:t>迭代</a:t>
            </a:r>
            <a:r>
              <a:rPr lang="zh-CN" altLang="en-US" sz="2400" dirty="0"/>
              <a:t>，直到没有</a:t>
            </a:r>
            <a:r>
              <a:rPr lang="en-US" altLang="zh-CN" sz="2400" dirty="0"/>
              <a:t>active</a:t>
            </a:r>
            <a:r>
              <a:rPr lang="zh-CN" altLang="en-US" sz="2400" dirty="0"/>
              <a:t>状态顶点或者迭代次数到达指定数</a:t>
            </a:r>
            <a:r>
              <a:rPr lang="zh-CN" altLang="en-US" sz="2400" dirty="0" smtClean="0"/>
              <a:t>目则停</a:t>
            </a:r>
            <a:r>
              <a:rPr lang="zh-CN" altLang="en-US" sz="2400" dirty="0"/>
              <a:t>止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64" y="1845733"/>
            <a:ext cx="6395300" cy="41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PageRank</a:t>
            </a:r>
            <a:r>
              <a:rPr lang="zh-CN" altLang="en-US" dirty="0"/>
              <a:t>图计算实验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实验平台：</a:t>
            </a:r>
            <a:endParaRPr lang="en-US" altLang="zh-CN" sz="2400" dirty="0" smtClean="0"/>
          </a:p>
          <a:p>
            <a:r>
              <a:rPr lang="en-US" altLang="zh-CN" sz="2400" dirty="0" smtClean="0"/>
              <a:t>GraphLab</a:t>
            </a:r>
            <a:endParaRPr lang="en-US" altLang="zh-CN" sz="2400" dirty="0"/>
          </a:p>
          <a:p>
            <a:r>
              <a:rPr lang="en-US" altLang="zh-CN" sz="2400" dirty="0" smtClean="0"/>
              <a:t>Spark GraphX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实验机器：</a:t>
            </a:r>
            <a:endParaRPr lang="en-US" altLang="zh-CN" sz="2400" dirty="0" smtClean="0"/>
          </a:p>
          <a:p>
            <a:r>
              <a:rPr lang="zh-CN" altLang="en-US" sz="2400" dirty="0" smtClean="0"/>
              <a:t>单机版的</a:t>
            </a:r>
            <a:r>
              <a:rPr lang="en-US" altLang="zh-CN" sz="2400" dirty="0" smtClean="0"/>
              <a:t>GraphLab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GraphX</a:t>
            </a:r>
          </a:p>
          <a:p>
            <a:r>
              <a:rPr lang="zh-CN" altLang="en-US" sz="2400" dirty="0"/>
              <a:t>分</a:t>
            </a:r>
            <a:r>
              <a:rPr lang="zh-CN" altLang="en-US" sz="2400" dirty="0" smtClean="0"/>
              <a:t>布式系统上的</a:t>
            </a:r>
            <a:r>
              <a:rPr lang="en-US" altLang="zh-CN" sz="2400" dirty="0" smtClean="0"/>
              <a:t>GraphLab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GraphX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115098" cy="43611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实验数据和节点数：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网页链接：</a:t>
            </a:r>
            <a:r>
              <a:rPr lang="en-US" altLang="zh-CN" sz="2400" dirty="0" smtClean="0"/>
              <a:t>875713</a:t>
            </a:r>
          </a:p>
          <a:p>
            <a:r>
              <a:rPr lang="zh-CN" altLang="en-US" sz="2400" dirty="0"/>
              <a:t>社交网</a:t>
            </a:r>
            <a:r>
              <a:rPr lang="zh-CN" altLang="en-US" sz="2400" dirty="0" smtClean="0"/>
              <a:t>络：</a:t>
            </a:r>
            <a:r>
              <a:rPr lang="en-US" altLang="zh-CN" sz="2400" dirty="0" smtClean="0"/>
              <a:t>1632803</a:t>
            </a:r>
          </a:p>
          <a:p>
            <a:r>
              <a:rPr lang="zh-CN" altLang="en-US" sz="2400" dirty="0"/>
              <a:t>科</a:t>
            </a:r>
            <a:r>
              <a:rPr lang="zh-CN" altLang="en-US" sz="2400" dirty="0" smtClean="0"/>
              <a:t>研论文引用：</a:t>
            </a:r>
            <a:r>
              <a:rPr lang="en-US" altLang="zh-CN" sz="2400" dirty="0" smtClean="0"/>
              <a:t>3774768</a:t>
            </a:r>
          </a:p>
          <a:p>
            <a:r>
              <a:rPr lang="en-US" altLang="zh-CN" sz="2400" dirty="0" smtClean="0"/>
              <a:t>Wiki-talk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2394385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4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07067"/>
          </a:xfrm>
        </p:spPr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中的基于普通迭代图计算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62100"/>
            <a:ext cx="92583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生态圈</a:t>
            </a:r>
            <a:endParaRPr kumimoji="1" lang="zh-CN" altLang="en-US" dirty="0"/>
          </a:p>
        </p:txBody>
      </p:sp>
      <p:pic>
        <p:nvPicPr>
          <p:cNvPr id="1028" name="Picture 4" descr="http://cdn4.infoqstatic.com/statics_s1_20160517-0032u2/resource/articles/hadoop-ten-years-interpretation-and-development-forecast/zh/resources/0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19" y="1593273"/>
            <a:ext cx="10123772" cy="52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9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图计算实验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97280" y="1841863"/>
            <a:ext cx="3326675" cy="7141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Web-Google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5035"/>
            <a:ext cx="6714310" cy="46205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946" y="2110264"/>
            <a:ext cx="4882342" cy="4705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310" y="1744091"/>
            <a:ext cx="4882342" cy="47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图计算实验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0972" y="1737360"/>
            <a:ext cx="3174274" cy="62701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800" dirty="0" err="1" smtClean="0"/>
              <a:t>Soc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pokec</a:t>
            </a:r>
            <a:r>
              <a:rPr lang="en-US" altLang="zh-CN" sz="2800" dirty="0" smtClean="0"/>
              <a:t>-relationships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120"/>
            <a:ext cx="7093131" cy="4872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23" y="2103120"/>
            <a:ext cx="4637314" cy="482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PageRank</a:t>
            </a:r>
            <a:r>
              <a:rPr lang="zh-CN" altLang="en-US" dirty="0"/>
              <a:t>图计算实验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6075"/>
            <a:ext cx="6792686" cy="503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部分参考文献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184" y="1737360"/>
            <a:ext cx="4931489" cy="40954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49" y="1691917"/>
            <a:ext cx="5016931" cy="51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zh-CN" altLang="en-US" dirty="0"/>
              <a:t>实际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3782" y="1845734"/>
            <a:ext cx="6804746" cy="40233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HDFS </a:t>
            </a:r>
            <a:r>
              <a:rPr lang="zh-CN" altLang="en-US" sz="2400" dirty="0" smtClean="0"/>
              <a:t>：分布式文件系统</a:t>
            </a:r>
            <a:endParaRPr lang="en-US" altLang="zh-CN" sz="2400" dirty="0" smtClean="0"/>
          </a:p>
          <a:p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：函数式编程</a:t>
            </a:r>
            <a:endParaRPr lang="en-US" altLang="zh-CN" sz="2400" dirty="0" smtClean="0"/>
          </a:p>
          <a:p>
            <a:r>
              <a:rPr lang="en-US" altLang="zh-CN" sz="2400" dirty="0" smtClean="0"/>
              <a:t>Yarn</a:t>
            </a:r>
            <a:r>
              <a:rPr lang="zh-CN" altLang="en-US" sz="2400" dirty="0" smtClean="0"/>
              <a:t>：资源调度管理</a:t>
            </a:r>
            <a:endParaRPr lang="en-US" altLang="zh-CN" sz="2400" dirty="0" smtClean="0"/>
          </a:p>
          <a:p>
            <a:r>
              <a:rPr lang="en-US" altLang="zh-CN" sz="2400" dirty="0" smtClean="0"/>
              <a:t>Hbase/Cassandra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OLTP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OLAP</a:t>
            </a:r>
            <a:r>
              <a:rPr lang="zh-CN" altLang="en-US" sz="2400" dirty="0"/>
              <a:t>数据库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SQL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RDBMS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NoSQL</a:t>
            </a:r>
            <a:r>
              <a:rPr lang="zh-CN" altLang="en-US" sz="2400" dirty="0" smtClean="0"/>
              <a:t>交互分析</a:t>
            </a:r>
            <a:endParaRPr lang="en-US" altLang="zh-CN" sz="2400" dirty="0" smtClean="0"/>
          </a:p>
          <a:p>
            <a:r>
              <a:rPr lang="en-US" altLang="zh-CN" sz="2400" dirty="0" smtClean="0"/>
              <a:t>Streaming</a:t>
            </a:r>
            <a:r>
              <a:rPr lang="zh-CN" altLang="en-US" sz="2400" dirty="0" smtClean="0"/>
              <a:t>：实时计算</a:t>
            </a:r>
            <a:endParaRPr lang="en-US" altLang="zh-CN" sz="2400" dirty="0" smtClean="0"/>
          </a:p>
          <a:p>
            <a:r>
              <a:rPr lang="en-US" altLang="zh-CN" sz="2400" dirty="0" smtClean="0"/>
              <a:t>MLlib</a:t>
            </a:r>
            <a:r>
              <a:rPr lang="zh-CN" altLang="en-US" sz="2400" dirty="0" smtClean="0"/>
              <a:t>：分布式机器学习</a:t>
            </a:r>
            <a:endParaRPr lang="en-US" altLang="zh-CN" sz="2400" dirty="0" smtClean="0"/>
          </a:p>
          <a:p>
            <a:r>
              <a:rPr lang="en-US" altLang="zh-CN" sz="2400" dirty="0" smtClean="0"/>
              <a:t>GraphX</a:t>
            </a:r>
            <a:r>
              <a:rPr lang="zh-CN" altLang="en-US" sz="2400" dirty="0" smtClean="0"/>
              <a:t>：图计算框架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638" y="4017120"/>
            <a:ext cx="3419042" cy="2231157"/>
          </a:xfrm>
          <a:prstGeom prst="rect">
            <a:avLst/>
          </a:prstGeom>
        </p:spPr>
      </p:pic>
      <p:pic>
        <p:nvPicPr>
          <p:cNvPr id="2052" name="Picture 4" descr="http://cdn2.infoqstatic.com/statics_s1_20160517-0032u2/resource/news/2016/03/spark-eco-project/zh/resources/66312326924487043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855" y="1757186"/>
            <a:ext cx="4839277" cy="233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6963" y="161912"/>
            <a:ext cx="10058400" cy="1450757"/>
          </a:xfrm>
        </p:spPr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/>
              <a:t>系</a:t>
            </a:r>
            <a:r>
              <a:rPr lang="zh-CN" altLang="en-US" dirty="0" smtClean="0"/>
              <a:t>统安装、配置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525491" y="1842655"/>
          <a:ext cx="4629872" cy="3546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62000" y="1745673"/>
            <a:ext cx="59435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系统：</a:t>
            </a:r>
            <a:r>
              <a:rPr lang="en-US" altLang="zh-CN" sz="2400" dirty="0" smtClean="0"/>
              <a:t>Ubuntu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openSUSE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Master/slave</a:t>
            </a:r>
            <a:r>
              <a:rPr lang="zh-CN" altLang="en-US" sz="2400" dirty="0" smtClean="0"/>
              <a:t>上配置</a:t>
            </a:r>
            <a:r>
              <a:rPr lang="en-US" altLang="zh-CN" sz="2400" dirty="0" smtClean="0"/>
              <a:t>SSH</a:t>
            </a:r>
            <a:r>
              <a:rPr lang="zh-CN" altLang="en-US" sz="2400" dirty="0" smtClean="0"/>
              <a:t>无密码登录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安装配置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Scala</a:t>
            </a:r>
            <a:r>
              <a:rPr lang="zh-CN" altLang="en-US" sz="2400" dirty="0" smtClean="0"/>
              <a:t>环境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YARN/ </a:t>
            </a:r>
            <a:r>
              <a:rPr lang="en-US" altLang="zh-CN" sz="2400" dirty="0" err="1" smtClean="0"/>
              <a:t>Mesos</a:t>
            </a:r>
            <a:r>
              <a:rPr lang="en-US" altLang="zh-CN" sz="2400" dirty="0" smtClean="0"/>
              <a:t>/ EC2/ Standalone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安装其他软件：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/>
              <a:t>安</a:t>
            </a:r>
            <a:r>
              <a:rPr kumimoji="1" lang="zh-CN" altLang="en-US" dirty="0" smtClean="0"/>
              <a:t>装准备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Master/Slave </a:t>
            </a:r>
            <a:r>
              <a:rPr kumimoji="1" lang="zh-CN" altLang="en-US" sz="2400" dirty="0"/>
              <a:t>架</a:t>
            </a:r>
            <a:r>
              <a:rPr kumimoji="1" lang="zh-CN" altLang="en-US" sz="2400" dirty="0" smtClean="0"/>
              <a:t>构：</a:t>
            </a:r>
            <a:r>
              <a:rPr kumimoji="1" lang="zh-CN" altLang="en-US" sz="2400" dirty="0">
                <a:solidFill>
                  <a:srgbClr val="FF0000"/>
                </a:solidFill>
              </a:rPr>
              <a:t>静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态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IP</a:t>
            </a:r>
            <a:r>
              <a:rPr kumimoji="1" lang="zh-CN" altLang="en-US" sz="2400" dirty="0"/>
              <a:t>，</a:t>
            </a:r>
            <a:r>
              <a:rPr kumimoji="1" lang="zh-CN" altLang="en-US" sz="2400" dirty="0" smtClean="0"/>
              <a:t>一台</a:t>
            </a:r>
            <a:r>
              <a:rPr kumimoji="1" lang="en-US" altLang="zh-CN" sz="2400" dirty="0" smtClean="0"/>
              <a:t>Master</a:t>
            </a:r>
            <a:r>
              <a:rPr kumimoji="1" lang="zh-CN" altLang="en-US" sz="2400" dirty="0" smtClean="0"/>
              <a:t>，三台</a:t>
            </a:r>
            <a:r>
              <a:rPr kumimoji="1" lang="en-US" altLang="zh-CN" sz="2400" dirty="0" smtClean="0"/>
              <a:t>Slave</a:t>
            </a:r>
            <a:r>
              <a:rPr kumimoji="1" lang="zh-CN" altLang="en-US" sz="2400" dirty="0" smtClean="0"/>
              <a:t>，系统为</a:t>
            </a:r>
            <a:r>
              <a:rPr kumimoji="1" lang="en-US" altLang="zh-CN" sz="2400" dirty="0" smtClean="0"/>
              <a:t>Ubuntu14.04</a:t>
            </a:r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所有机器设</a:t>
            </a:r>
            <a:r>
              <a:rPr kumimoji="1" lang="zh-CN" altLang="en-US" sz="2400" dirty="0"/>
              <a:t>置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相同的用户名</a:t>
            </a:r>
            <a:r>
              <a:rPr kumimoji="1" lang="zh-CN" altLang="en-US" sz="2400" dirty="0" smtClean="0"/>
              <a:t>和用户组、</a:t>
            </a:r>
            <a:r>
              <a:rPr kumimoji="1" lang="en-US" altLang="zh-CN" sz="2400" dirty="0" smtClean="0"/>
              <a:t>master</a:t>
            </a:r>
            <a:r>
              <a:rPr kumimoji="1" lang="zh-CN" altLang="en-US" sz="2400" dirty="0" smtClean="0"/>
              <a:t>上无密码登录各个</a:t>
            </a:r>
            <a:r>
              <a:rPr kumimoji="1" lang="en-US" altLang="zh-CN" sz="2400" dirty="0" smtClean="0"/>
              <a:t>slave</a:t>
            </a:r>
            <a:r>
              <a:rPr kumimoji="1" lang="zh-CN" altLang="en-US" sz="2400" dirty="0" smtClean="0"/>
              <a:t>节点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使用</a:t>
            </a:r>
            <a:r>
              <a:rPr kumimoji="1" lang="en-US" altLang="zh-CN" sz="2400" dirty="0" smtClean="0"/>
              <a:t>Vim</a:t>
            </a:r>
            <a:r>
              <a:rPr kumimoji="1" lang="zh-CN" altLang="en-US" sz="2400" dirty="0" smtClean="0"/>
              <a:t>编辑器修改</a:t>
            </a:r>
            <a:r>
              <a:rPr kumimoji="1" lang="en-US" altLang="zh-CN" sz="2400" dirty="0" smtClean="0"/>
              <a:t>master</a:t>
            </a:r>
            <a:r>
              <a:rPr kumimoji="1" lang="zh-CN" altLang="en-US" sz="2400" dirty="0" smtClean="0"/>
              <a:t>节点的</a:t>
            </a:r>
            <a:r>
              <a:rPr kumimoji="1" lang="en-US" altLang="zh-CN" sz="2400" dirty="0" smtClean="0"/>
              <a:t>hosts</a:t>
            </a:r>
            <a:r>
              <a:rPr kumimoji="1" lang="zh-CN" altLang="en-US" sz="2400" dirty="0" smtClean="0"/>
              <a:t>，增加各个</a:t>
            </a:r>
            <a:r>
              <a:rPr kumimoji="1" lang="en-US" altLang="zh-CN" sz="2400" dirty="0" smtClean="0"/>
              <a:t>slave</a:t>
            </a:r>
            <a:r>
              <a:rPr kumimoji="1" lang="zh-CN" altLang="en-US" sz="2400" dirty="0" smtClean="0"/>
              <a:t>节点的</a:t>
            </a:r>
            <a:r>
              <a:rPr kumimoji="1" lang="en-US" altLang="zh-CN" sz="2400" dirty="0" smtClean="0"/>
              <a:t>IP</a:t>
            </a:r>
            <a:r>
              <a:rPr kumimoji="1" lang="zh-CN" altLang="en-US" sz="2400" dirty="0" smtClean="0"/>
              <a:t>地址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安装配置</a:t>
            </a: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Scala</a:t>
            </a:r>
            <a:r>
              <a:rPr kumimoji="1" lang="zh-CN" altLang="en-US" sz="2400" dirty="0" smtClean="0"/>
              <a:t>并配置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系统环境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940" y="4585856"/>
            <a:ext cx="3349460" cy="184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关键配置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247987"/>
              </p:ext>
            </p:extLst>
          </p:nvPr>
        </p:nvGraphicFramePr>
        <p:xfrm>
          <a:off x="0" y="1898073"/>
          <a:ext cx="5209309" cy="4170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98241205"/>
              </p:ext>
            </p:extLst>
          </p:nvPr>
        </p:nvGraphicFramePr>
        <p:xfrm>
          <a:off x="7038109" y="1898073"/>
          <a:ext cx="4530436" cy="4433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右箭头 6"/>
          <p:cNvSpPr/>
          <p:nvPr/>
        </p:nvSpPr>
        <p:spPr>
          <a:xfrm>
            <a:off x="5209309" y="3546764"/>
            <a:ext cx="917171" cy="66501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详细配置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436" y="1737361"/>
            <a:ext cx="5860473" cy="528689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上配置</a:t>
            </a:r>
            <a:r>
              <a:rPr lang="en-US" altLang="zh-CN" sz="2400" dirty="0" smtClean="0"/>
              <a:t>yarn-</a:t>
            </a:r>
            <a:r>
              <a:rPr lang="en-US" altLang="zh-CN" sz="2400" dirty="0" err="1" smtClean="0"/>
              <a:t>env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Hadoop-</a:t>
            </a:r>
            <a:r>
              <a:rPr lang="en-US" altLang="zh-CN" sz="2400" dirty="0" err="1" smtClean="0"/>
              <a:t>env</a:t>
            </a:r>
            <a:r>
              <a:rPr lang="zh-CN" altLang="en-US" sz="2400" dirty="0" smtClean="0"/>
              <a:t>并使用</a:t>
            </a:r>
            <a:r>
              <a:rPr lang="en-US" altLang="zh-CN" sz="2400" dirty="0" smtClean="0"/>
              <a:t>Vim</a:t>
            </a:r>
            <a:r>
              <a:rPr lang="zh-CN" altLang="en-US" sz="2400" dirty="0" smtClean="0"/>
              <a:t>配置</a:t>
            </a:r>
            <a:r>
              <a:rPr lang="en-US" altLang="zh-CN" sz="2400" dirty="0" err="1" smtClean="0"/>
              <a:t>hdfs</a:t>
            </a:r>
            <a:r>
              <a:rPr lang="zh-CN" altLang="en-US" sz="2400" dirty="0" smtClean="0"/>
              <a:t>等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r>
              <a:rPr lang="zh-CN" altLang="en-US" sz="2400" dirty="0" smtClean="0"/>
              <a:t>所有需要配置的文件包括：</a:t>
            </a:r>
            <a:r>
              <a:rPr lang="en-US" altLang="zh-CN" sz="2400" dirty="0"/>
              <a:t>hadoop-env.sh</a:t>
            </a:r>
            <a:r>
              <a:rPr lang="zh-CN" altLang="en-US" sz="2400" dirty="0"/>
              <a:t>，</a:t>
            </a:r>
            <a:r>
              <a:rPr lang="en-US" altLang="zh-CN" sz="2400" dirty="0"/>
              <a:t>yarn-env.sh</a:t>
            </a:r>
            <a:r>
              <a:rPr lang="zh-CN" altLang="en-US" sz="2400" dirty="0"/>
              <a:t>，</a:t>
            </a:r>
            <a:r>
              <a:rPr lang="en-US" altLang="zh-CN" sz="2400" dirty="0"/>
              <a:t>slaves</a:t>
            </a:r>
            <a:r>
              <a:rPr lang="zh-CN" altLang="en-US" sz="2400" dirty="0"/>
              <a:t>，</a:t>
            </a:r>
            <a:r>
              <a:rPr lang="en-US" altLang="zh-CN" sz="2400" dirty="0"/>
              <a:t>core-site.xml</a:t>
            </a:r>
            <a:r>
              <a:rPr lang="zh-CN" altLang="en-US" sz="2400" dirty="0"/>
              <a:t>，</a:t>
            </a:r>
            <a:r>
              <a:rPr lang="en-US" altLang="zh-CN" sz="2400" dirty="0"/>
              <a:t>hdfs-site.xml</a:t>
            </a:r>
            <a:r>
              <a:rPr lang="zh-CN" altLang="en-US" sz="2400" dirty="0"/>
              <a:t>，</a:t>
            </a:r>
            <a:r>
              <a:rPr lang="en-US" altLang="zh-CN" sz="2400" dirty="0"/>
              <a:t>maprd-site.xml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yarn-site.xml</a:t>
            </a:r>
          </a:p>
          <a:p>
            <a:r>
              <a:rPr lang="zh-CN" altLang="en-US" sz="2400" dirty="0" smtClean="0"/>
              <a:t>解</a:t>
            </a:r>
            <a:r>
              <a:rPr lang="zh-CN" altLang="en-US" sz="2400" dirty="0"/>
              <a:t>压编译</a:t>
            </a:r>
            <a:r>
              <a:rPr lang="en-US" altLang="zh-CN" sz="2400" dirty="0"/>
              <a:t>spark</a:t>
            </a:r>
            <a:r>
              <a:rPr lang="zh-CN" altLang="en-US" sz="2400" dirty="0"/>
              <a:t>，配置</a:t>
            </a:r>
            <a:r>
              <a:rPr lang="en-US" altLang="zh-CN" sz="2400" dirty="0" err="1" smtClean="0"/>
              <a:t>env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slave</a:t>
            </a:r>
            <a:r>
              <a:rPr lang="zh-CN" altLang="en-US" sz="2400" dirty="0" smtClean="0"/>
              <a:t>等，复制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文件到各个</a:t>
            </a:r>
            <a:r>
              <a:rPr lang="en-US" altLang="zh-CN" sz="2400" dirty="0" smtClean="0"/>
              <a:t>slave</a:t>
            </a:r>
            <a:r>
              <a:rPr lang="zh-CN" altLang="en-US" sz="2400" dirty="0" smtClean="0"/>
              <a:t>上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sbin</a:t>
            </a:r>
            <a:r>
              <a:rPr lang="zh-CN" altLang="en-US" sz="2400" dirty="0" smtClean="0"/>
              <a:t>目录下启动</a:t>
            </a:r>
            <a:r>
              <a:rPr lang="en-US" altLang="zh-CN" sz="2400" dirty="0" smtClean="0"/>
              <a:t>Hadoop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Spark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2" y="5158969"/>
            <a:ext cx="5000002" cy="1699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752" y="1593272"/>
            <a:ext cx="5026429" cy="5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的使用和应用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3782" y="1845734"/>
            <a:ext cx="6804746" cy="1936557"/>
          </a:xfrm>
        </p:spPr>
        <p:txBody>
          <a:bodyPr>
            <a:normAutofit lnSpcReduction="10000"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Java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Scala</a:t>
            </a:r>
            <a:r>
              <a:rPr lang="zh-CN" altLang="en-US" sz="2400" dirty="0" smtClean="0"/>
              <a:t>打包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并使用</a:t>
            </a:r>
            <a:r>
              <a:rPr lang="en-US" altLang="zh-CN" sz="2400" dirty="0" smtClean="0"/>
              <a:t>spark-submit</a:t>
            </a:r>
          </a:p>
          <a:p>
            <a:r>
              <a:rPr lang="en-US" altLang="zh-CN" sz="2400" dirty="0" smtClean="0"/>
              <a:t>Scala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交互数据分析</a:t>
            </a:r>
            <a:endParaRPr lang="en-US" altLang="zh-CN" sz="2400" dirty="0" smtClean="0"/>
          </a:p>
          <a:p>
            <a:r>
              <a:rPr lang="en-US" altLang="zh-CN" sz="2400" dirty="0" smtClean="0"/>
              <a:t>Java</a:t>
            </a:r>
            <a:r>
              <a:rPr lang="zh-CN" altLang="en-US" sz="2400" dirty="0" smtClean="0"/>
              <a:t>虚拟机参数调优等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505" y="4445996"/>
            <a:ext cx="3419042" cy="22311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82291"/>
            <a:ext cx="5172075" cy="2733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064" y="750193"/>
            <a:ext cx="5779219" cy="33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以</a:t>
            </a:r>
            <a:r>
              <a:rPr lang="zh-CN" altLang="en-US" dirty="0"/>
              <a:t>属性图模型为例介绍平台的使用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16115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5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740</TotalTime>
  <Words>1075</Words>
  <Application>Microsoft Office PowerPoint</Application>
  <PresentationFormat>宽屏</PresentationFormat>
  <Paragraphs>152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宋体</vt:lpstr>
      <vt:lpstr>Arial</vt:lpstr>
      <vt:lpstr>Calibri</vt:lpstr>
      <vt:lpstr>Calibri Light</vt:lpstr>
      <vt:lpstr>Wingdings</vt:lpstr>
      <vt:lpstr>回顾</vt:lpstr>
      <vt:lpstr>Spark平台的搭建和使用 以属性图计算为例</vt:lpstr>
      <vt:lpstr>Hadoop和Spark生态圈</vt:lpstr>
      <vt:lpstr>Hadoop和Spark的实际应用</vt:lpstr>
      <vt:lpstr>Spark系统安装、配置</vt:lpstr>
      <vt:lpstr>Spark安装准备</vt:lpstr>
      <vt:lpstr>Hadoop和Spark关键配置</vt:lpstr>
      <vt:lpstr>Hadoop和Spark详细配置</vt:lpstr>
      <vt:lpstr>Spark的使用和应用</vt:lpstr>
      <vt:lpstr>以属性图模型为例介绍平台的使用</vt:lpstr>
      <vt:lpstr>问题提出</vt:lpstr>
      <vt:lpstr>大规模属性图计算框架</vt:lpstr>
      <vt:lpstr>问题定义</vt:lpstr>
      <vt:lpstr>PageRank算法为例</vt:lpstr>
      <vt:lpstr>Pregel整体同步并行算法</vt:lpstr>
      <vt:lpstr>GraphLab邻居更新算法</vt:lpstr>
      <vt:lpstr>属性图模型预处理</vt:lpstr>
      <vt:lpstr>属性图迭代计算</vt:lpstr>
      <vt:lpstr>基于PageRank图计算实验</vt:lpstr>
      <vt:lpstr>Spark中的基于普通迭代图计算</vt:lpstr>
      <vt:lpstr>基于PageRank图计算实验</vt:lpstr>
      <vt:lpstr>基于PageRank图计算实验</vt:lpstr>
      <vt:lpstr>基于PageRank图计算实验</vt:lpstr>
      <vt:lpstr>部分参考文献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大规模属性图模型的消息传递算法</dc:title>
  <dc:creator>黄勇</dc:creator>
  <cp:lastModifiedBy>黄勇</cp:lastModifiedBy>
  <cp:revision>287</cp:revision>
  <dcterms:created xsi:type="dcterms:W3CDTF">2016-05-07T06:43:04Z</dcterms:created>
  <dcterms:modified xsi:type="dcterms:W3CDTF">2016-05-30T04:13:08Z</dcterms:modified>
</cp:coreProperties>
</file>