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45"/>
  </p:normalViewPr>
  <p:slideViewPr>
    <p:cSldViewPr snapToGrid="0">
      <p:cViewPr varScale="1">
        <p:scale>
          <a:sx n="113" d="100"/>
          <a:sy n="113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6DA8-C3D0-13D3-2E43-4D72116E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D56BF-F691-E495-BCD6-ECED2B63B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33010-9F99-0E90-D018-75BE8E86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C01D-F5B5-9A44-B8DE-BA248E93047A}" type="datetimeFigureOut">
              <a:rPr lang="en-DE" smtClean="0"/>
              <a:t>7/14/25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7898-7609-81E0-7D18-48EFA84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8F535-E43B-7A3A-417B-C82C4F23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AE9E-4332-2744-8272-1CBC219666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490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8F90-CC98-6280-4554-8BF9B383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31273-D7E7-2315-6AEB-26B1FE7D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26D9B-E233-19E0-2368-BCE88008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C01D-F5B5-9A44-B8DE-BA248E93047A}" type="datetimeFigureOut">
              <a:rPr lang="en-DE" smtClean="0"/>
              <a:t>7/14/25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FD04-3C70-26C9-E9A1-0D6DB42E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6634-BAEC-AB6C-A660-C9E8D8D4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AE9E-4332-2744-8272-1CBC219666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362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401D3-549E-7D3C-8FB9-DBEB2E521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2EC52-44AA-9059-A863-726122D22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5360D-994D-74EF-DDDE-47F4A131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C01D-F5B5-9A44-B8DE-BA248E93047A}" type="datetimeFigureOut">
              <a:rPr lang="en-DE" smtClean="0"/>
              <a:t>7/14/25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ADFF-3BE7-4EE3-EA0B-695427B1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6BF12-6E19-0A5D-44D4-0C8975A5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AE9E-4332-2744-8272-1CBC219666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72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53AF-86B6-91C4-988A-E3E88FEE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235F-665B-EA86-2153-48098918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263EA-912E-DE7A-F0F3-80FB5A09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C01D-F5B5-9A44-B8DE-BA248E93047A}" type="datetimeFigureOut">
              <a:rPr lang="en-DE" smtClean="0"/>
              <a:t>7/14/25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87C4E-C292-6AB1-7A49-C3E015C0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B060F-16AA-DF02-ACBC-5BCC01C0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AE9E-4332-2744-8272-1CBC219666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648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740F-BE8C-D177-0BBD-968C7779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BF9CC-8EAE-17C1-47DB-99066A886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E908-2454-0665-C342-DD0D854B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C01D-F5B5-9A44-B8DE-BA248E93047A}" type="datetimeFigureOut">
              <a:rPr lang="en-DE" smtClean="0"/>
              <a:t>7/14/25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4905-86EF-3CD1-3D15-2361E4F5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993F-5756-E8C7-5729-801001E5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AE9E-4332-2744-8272-1CBC219666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689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62CD-7D41-A7EC-B250-32D4D39F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2E98-40B9-FF4D-AEEB-9F7811917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B999F-58B6-B55D-3061-CD221F5B2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074DD-9CEF-824C-2731-74F04EE2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C01D-F5B5-9A44-B8DE-BA248E93047A}" type="datetimeFigureOut">
              <a:rPr lang="en-DE" smtClean="0"/>
              <a:t>7/14/25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B4499-EDD2-07CE-C89F-919201EC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00ED2-91B8-84BC-E37D-FC3AE5AB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AE9E-4332-2744-8272-1CBC219666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546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9EDD-BD92-98FC-1D30-8BC36AF4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64431-9074-F55A-4F7D-FF680AC8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A1EA0-D08B-004A-D9A3-8FC74006A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89802-C152-A55B-4295-254D85037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16FF7-F1AE-37F8-0EAD-208701924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B1CB1-44E8-30C0-AC35-0CCA93E9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C01D-F5B5-9A44-B8DE-BA248E93047A}" type="datetimeFigureOut">
              <a:rPr lang="en-DE" smtClean="0"/>
              <a:t>7/14/25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999DA-F3F6-F5E7-7310-42A3570E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7BF2F-B204-3E3B-1E0F-2A15DE2A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AE9E-4332-2744-8272-1CBC219666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912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4146-3297-DF95-A056-FFAE2DF9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EA1C6-EB6B-D62D-78D6-1C1CDEF0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C01D-F5B5-9A44-B8DE-BA248E93047A}" type="datetimeFigureOut">
              <a:rPr lang="en-DE" smtClean="0"/>
              <a:t>7/14/25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ACE50-AFE3-ADDD-C05C-92823C72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3FB5F-3EC4-2D07-83BE-E94C22BB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AE9E-4332-2744-8272-1CBC219666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72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5F430-24F1-3307-437E-7B204E9B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C01D-F5B5-9A44-B8DE-BA248E93047A}" type="datetimeFigureOut">
              <a:rPr lang="en-DE" smtClean="0"/>
              <a:t>7/14/25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B886D-B3E4-59AA-A2F0-10ADFEE9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CE1CD-E6CB-2D2B-A1AD-BE92B782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AE9E-4332-2744-8272-1CBC219666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971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BEBD-D145-D0BE-5D67-D38D3341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C958-F259-2ED9-A741-4B1B5D4A0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ABE00-2CCF-E404-51E9-8A2BBA8EC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DC01-BB06-8AB7-D595-C0123FF3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C01D-F5B5-9A44-B8DE-BA248E93047A}" type="datetimeFigureOut">
              <a:rPr lang="en-DE" smtClean="0"/>
              <a:t>7/14/25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A1C95-5605-93E9-0959-57E6C5AB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2E99B-4722-9B76-9CD0-D3BA656E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AE9E-4332-2744-8272-1CBC219666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863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E542-E6DD-2E78-DE51-7F126325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FBCA1-8CEE-AC1E-DF98-38E42C2BB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7ADAA-D7B9-30FE-8209-1F6E13414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F2D84-1317-C6A4-1AB8-55A62F81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C01D-F5B5-9A44-B8DE-BA248E93047A}" type="datetimeFigureOut">
              <a:rPr lang="en-DE" smtClean="0"/>
              <a:t>7/14/25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3F7DC-4EA2-9576-3AB7-4C9942EB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D4F8F-3AD5-1817-65A7-C38006A7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AE9E-4332-2744-8272-1CBC219666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33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0F365-00B2-0FC5-D0F2-CE069C84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B418F-434C-B5BE-29D3-966729F7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437EE-E0B4-9CC9-39FD-420E67494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FC01D-F5B5-9A44-B8DE-BA248E93047A}" type="datetimeFigureOut">
              <a:rPr lang="en-DE" smtClean="0"/>
              <a:t>7/14/25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20DE-6F13-37F2-C3B0-9ADBFCAB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DEBC-79F8-FABE-97AF-F8AAD3B48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1AE9E-4332-2744-8272-1CBC219666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07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D8C9DFB-6C71-D3E8-7223-70529A56E5E9}"/>
              </a:ext>
            </a:extLst>
          </p:cNvPr>
          <p:cNvSpPr/>
          <p:nvPr/>
        </p:nvSpPr>
        <p:spPr>
          <a:xfrm>
            <a:off x="4710896" y="2284164"/>
            <a:ext cx="2870522" cy="15510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CA87B-F839-3FBC-60D2-76284334960F}"/>
              </a:ext>
            </a:extLst>
          </p:cNvPr>
          <p:cNvSpPr txBox="1"/>
          <p:nvPr/>
        </p:nvSpPr>
        <p:spPr>
          <a:xfrm>
            <a:off x="5493253" y="2890528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Transfomer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2D9DA-AAF9-C23E-B2DE-616345128D72}"/>
              </a:ext>
            </a:extLst>
          </p:cNvPr>
          <p:cNvSpPr txBox="1"/>
          <p:nvPr/>
        </p:nvSpPr>
        <p:spPr>
          <a:xfrm>
            <a:off x="1678329" y="2894480"/>
            <a:ext cx="2048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i="0" dirty="0">
                <a:solidFill>
                  <a:srgbClr val="404040"/>
                </a:solidFill>
                <a:effectLst/>
                <a:latin typeface="quote-cjk-patch"/>
              </a:rPr>
              <a:t>Comment ça va?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73766-C98A-98D5-67C3-5AF55144A869}"/>
              </a:ext>
            </a:extLst>
          </p:cNvPr>
          <p:cNvSpPr txBox="1"/>
          <p:nvPr/>
        </p:nvSpPr>
        <p:spPr>
          <a:xfrm>
            <a:off x="8565266" y="2890528"/>
            <a:ext cx="2048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i="0" dirty="0">
                <a:solidFill>
                  <a:srgbClr val="404040"/>
                </a:solidFill>
                <a:effectLst/>
                <a:latin typeface="quote-cjk-patch"/>
              </a:rPr>
              <a:t>How are you?</a:t>
            </a:r>
            <a:endParaRPr lang="en-D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E8447D-6317-BFB2-7874-F5B1482D24A5}"/>
              </a:ext>
            </a:extLst>
          </p:cNvPr>
          <p:cNvCxnSpPr>
            <a:cxnSpLocks/>
          </p:cNvCxnSpPr>
          <p:nvPr/>
        </p:nvCxnSpPr>
        <p:spPr>
          <a:xfrm flipV="1">
            <a:off x="3842795" y="3075194"/>
            <a:ext cx="724484" cy="13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6FEC90-9349-469C-1E81-665411BCF353}"/>
              </a:ext>
            </a:extLst>
          </p:cNvPr>
          <p:cNvCxnSpPr>
            <a:cxnSpLocks/>
          </p:cNvCxnSpPr>
          <p:nvPr/>
        </p:nvCxnSpPr>
        <p:spPr>
          <a:xfrm>
            <a:off x="7725035" y="3088885"/>
            <a:ext cx="7244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35EAD2E-B6EC-92CA-53D0-B532BB92AE60}"/>
              </a:ext>
            </a:extLst>
          </p:cNvPr>
          <p:cNvSpPr/>
          <p:nvPr/>
        </p:nvSpPr>
        <p:spPr>
          <a:xfrm>
            <a:off x="1695690" y="3565502"/>
            <a:ext cx="2013995" cy="53243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Input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F660F5-B334-966A-7928-B05287B26DCA}"/>
              </a:ext>
            </a:extLst>
          </p:cNvPr>
          <p:cNvSpPr/>
          <p:nvPr/>
        </p:nvSpPr>
        <p:spPr>
          <a:xfrm>
            <a:off x="8565266" y="3568954"/>
            <a:ext cx="2013995" cy="53243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7727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F4298-5A96-FDF8-6B9A-930A4BB25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B547DA-EC86-060B-2AB2-880CD80CCB1D}"/>
              </a:ext>
            </a:extLst>
          </p:cNvPr>
          <p:cNvSpPr/>
          <p:nvPr/>
        </p:nvSpPr>
        <p:spPr>
          <a:xfrm>
            <a:off x="4044284" y="2096227"/>
            <a:ext cx="3680750" cy="19442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5172B-B78F-C90F-C2A1-2AE47AE5B67D}"/>
              </a:ext>
            </a:extLst>
          </p:cNvPr>
          <p:cNvSpPr txBox="1"/>
          <p:nvPr/>
        </p:nvSpPr>
        <p:spPr>
          <a:xfrm>
            <a:off x="5231756" y="2157151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Transfomer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11699E-17EF-16C8-E20C-A2E27EAE4D91}"/>
              </a:ext>
            </a:extLst>
          </p:cNvPr>
          <p:cNvCxnSpPr>
            <a:cxnSpLocks/>
          </p:cNvCxnSpPr>
          <p:nvPr/>
        </p:nvCxnSpPr>
        <p:spPr>
          <a:xfrm flipV="1">
            <a:off x="3422905" y="3061501"/>
            <a:ext cx="351961" cy="13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26F640-5B94-4FBD-485A-1C43BFC50240}"/>
              </a:ext>
            </a:extLst>
          </p:cNvPr>
          <p:cNvCxnSpPr>
            <a:cxnSpLocks/>
          </p:cNvCxnSpPr>
          <p:nvPr/>
        </p:nvCxnSpPr>
        <p:spPr>
          <a:xfrm>
            <a:off x="7940233" y="3100551"/>
            <a:ext cx="3703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635F1F4-3FB7-F100-FB52-6C99C30CA4E7}"/>
              </a:ext>
            </a:extLst>
          </p:cNvPr>
          <p:cNvGrpSpPr/>
          <p:nvPr/>
        </p:nvGrpSpPr>
        <p:grpSpPr>
          <a:xfrm>
            <a:off x="1155335" y="2890528"/>
            <a:ext cx="2048719" cy="1203457"/>
            <a:chOff x="1678329" y="2894480"/>
            <a:chExt cx="2048719" cy="12034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830E72-A364-FA23-829A-B8C322FB1228}"/>
                </a:ext>
              </a:extLst>
            </p:cNvPr>
            <p:cNvSpPr txBox="1"/>
            <p:nvPr/>
          </p:nvSpPr>
          <p:spPr>
            <a:xfrm>
              <a:off x="1678329" y="2894480"/>
              <a:ext cx="20487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0" dirty="0">
                  <a:solidFill>
                    <a:srgbClr val="404040"/>
                  </a:solidFill>
                  <a:effectLst/>
                  <a:latin typeface="quote-cjk-patch"/>
                </a:rPr>
                <a:t>Comment ça va?</a:t>
              </a:r>
              <a:endParaRPr lang="en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1119FA-6A4A-BD01-0EDD-415FCC21936E}"/>
                </a:ext>
              </a:extLst>
            </p:cNvPr>
            <p:cNvSpPr/>
            <p:nvPr/>
          </p:nvSpPr>
          <p:spPr>
            <a:xfrm>
              <a:off x="1695690" y="3565502"/>
              <a:ext cx="2013995" cy="532435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Input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43299C-9C36-7905-17EB-4DEFAA6A2B77}"/>
              </a:ext>
            </a:extLst>
          </p:cNvPr>
          <p:cNvGrpSpPr/>
          <p:nvPr/>
        </p:nvGrpSpPr>
        <p:grpSpPr>
          <a:xfrm>
            <a:off x="8565266" y="2890528"/>
            <a:ext cx="2048719" cy="1210861"/>
            <a:chOff x="8565266" y="2890528"/>
            <a:chExt cx="2048719" cy="12108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B96769-0723-6F68-824E-358A403589B1}"/>
                </a:ext>
              </a:extLst>
            </p:cNvPr>
            <p:cNvSpPr txBox="1"/>
            <p:nvPr/>
          </p:nvSpPr>
          <p:spPr>
            <a:xfrm>
              <a:off x="8565266" y="2890528"/>
              <a:ext cx="20487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0" dirty="0">
                  <a:solidFill>
                    <a:srgbClr val="404040"/>
                  </a:solidFill>
                  <a:effectLst/>
                  <a:latin typeface="quote-cjk-patch"/>
                </a:rPr>
                <a:t>How are you?</a:t>
              </a:r>
              <a:endParaRPr lang="en-DE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435F22-6669-66E8-0212-A039132EF136}"/>
                </a:ext>
              </a:extLst>
            </p:cNvPr>
            <p:cNvSpPr/>
            <p:nvPr/>
          </p:nvSpPr>
          <p:spPr>
            <a:xfrm>
              <a:off x="8565266" y="3568954"/>
              <a:ext cx="2013995" cy="532435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Output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B931A7-4D15-B247-E7A9-D87AA7E82B7F}"/>
              </a:ext>
            </a:extLst>
          </p:cNvPr>
          <p:cNvSpPr/>
          <p:nvPr/>
        </p:nvSpPr>
        <p:spPr>
          <a:xfrm>
            <a:off x="4175033" y="2732776"/>
            <a:ext cx="1134320" cy="684835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7A672AF-538F-FDF2-EC9E-75DB62F910EF}"/>
              </a:ext>
            </a:extLst>
          </p:cNvPr>
          <p:cNvSpPr/>
          <p:nvPr/>
        </p:nvSpPr>
        <p:spPr>
          <a:xfrm>
            <a:off x="6443671" y="2732775"/>
            <a:ext cx="1134320" cy="684835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9FD3B1-30BB-A4B0-528A-C86C5CDC685F}"/>
              </a:ext>
            </a:extLst>
          </p:cNvPr>
          <p:cNvSpPr txBox="1"/>
          <p:nvPr/>
        </p:nvSpPr>
        <p:spPr>
          <a:xfrm>
            <a:off x="4235827" y="290421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Encoder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775DCE-81E0-8A85-7EA0-8D899C9830DE}"/>
              </a:ext>
            </a:extLst>
          </p:cNvPr>
          <p:cNvSpPr txBox="1"/>
          <p:nvPr/>
        </p:nvSpPr>
        <p:spPr>
          <a:xfrm>
            <a:off x="6507314" y="290421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Decoder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A6A7A5-B290-B55D-BB22-00E63AF684D8}"/>
              </a:ext>
            </a:extLst>
          </p:cNvPr>
          <p:cNvCxnSpPr/>
          <p:nvPr/>
        </p:nvCxnSpPr>
        <p:spPr>
          <a:xfrm>
            <a:off x="5497975" y="3088885"/>
            <a:ext cx="775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5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42228-4CF4-A1C8-B55D-CC1A620D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2FB50F-847E-83B6-D157-16869748FC4F}"/>
              </a:ext>
            </a:extLst>
          </p:cNvPr>
          <p:cNvSpPr/>
          <p:nvPr/>
        </p:nvSpPr>
        <p:spPr>
          <a:xfrm>
            <a:off x="2978498" y="1111173"/>
            <a:ext cx="6531171" cy="30840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11784-E797-D644-6522-EE3A17936120}"/>
              </a:ext>
            </a:extLst>
          </p:cNvPr>
          <p:cNvSpPr txBox="1"/>
          <p:nvPr/>
        </p:nvSpPr>
        <p:spPr>
          <a:xfrm>
            <a:off x="5443096" y="1115433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Transfomer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3B3EEF-D135-2894-6F77-D35F289519BB}"/>
              </a:ext>
            </a:extLst>
          </p:cNvPr>
          <p:cNvCxnSpPr>
            <a:cxnSpLocks/>
          </p:cNvCxnSpPr>
          <p:nvPr/>
        </p:nvCxnSpPr>
        <p:spPr>
          <a:xfrm>
            <a:off x="2448172" y="2673176"/>
            <a:ext cx="40086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3271B6-409A-FDB1-618B-F2D2D85CE156}"/>
              </a:ext>
            </a:extLst>
          </p:cNvPr>
          <p:cNvCxnSpPr>
            <a:cxnSpLocks/>
          </p:cNvCxnSpPr>
          <p:nvPr/>
        </p:nvCxnSpPr>
        <p:spPr>
          <a:xfrm>
            <a:off x="9604011" y="2765954"/>
            <a:ext cx="3703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7A379B5-5BF8-68D9-0573-42EDB0FF1541}"/>
              </a:ext>
            </a:extLst>
          </p:cNvPr>
          <p:cNvGrpSpPr/>
          <p:nvPr/>
        </p:nvGrpSpPr>
        <p:grpSpPr>
          <a:xfrm>
            <a:off x="337951" y="2130466"/>
            <a:ext cx="2048719" cy="1203457"/>
            <a:chOff x="1678329" y="2894480"/>
            <a:chExt cx="2048719" cy="12034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00616B-8102-B7AB-4665-DB9A5F51F3C1}"/>
                </a:ext>
              </a:extLst>
            </p:cNvPr>
            <p:cNvSpPr txBox="1"/>
            <p:nvPr/>
          </p:nvSpPr>
          <p:spPr>
            <a:xfrm>
              <a:off x="1678329" y="2894480"/>
              <a:ext cx="20487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0" dirty="0">
                  <a:solidFill>
                    <a:srgbClr val="404040"/>
                  </a:solidFill>
                  <a:effectLst/>
                  <a:latin typeface="quote-cjk-patch"/>
                </a:rPr>
                <a:t>Comment ça va?</a:t>
              </a:r>
              <a:endParaRPr lang="en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8BD424-9B71-09EF-699C-AF28D6E4E6C4}"/>
                </a:ext>
              </a:extLst>
            </p:cNvPr>
            <p:cNvSpPr/>
            <p:nvPr/>
          </p:nvSpPr>
          <p:spPr>
            <a:xfrm>
              <a:off x="1695690" y="3565502"/>
              <a:ext cx="2013995" cy="532435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Input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E7FCA34-AC52-A916-5097-9E6687CEF682}"/>
              </a:ext>
            </a:extLst>
          </p:cNvPr>
          <p:cNvGrpSpPr/>
          <p:nvPr/>
        </p:nvGrpSpPr>
        <p:grpSpPr>
          <a:xfrm>
            <a:off x="10101497" y="2091997"/>
            <a:ext cx="2048719" cy="1210861"/>
            <a:chOff x="8565266" y="2890528"/>
            <a:chExt cx="2048719" cy="12108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A02A6D-6B39-C7BF-39DF-26499D923E08}"/>
                </a:ext>
              </a:extLst>
            </p:cNvPr>
            <p:cNvSpPr txBox="1"/>
            <p:nvPr/>
          </p:nvSpPr>
          <p:spPr>
            <a:xfrm>
              <a:off x="8565266" y="2890528"/>
              <a:ext cx="20487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0" dirty="0">
                  <a:solidFill>
                    <a:srgbClr val="404040"/>
                  </a:solidFill>
                  <a:effectLst/>
                  <a:latin typeface="quote-cjk-patch"/>
                </a:rPr>
                <a:t>How are you?</a:t>
              </a:r>
              <a:endParaRPr lang="en-DE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C2A39D4-90DE-737E-7113-9F1AEEC4E75A}"/>
                </a:ext>
              </a:extLst>
            </p:cNvPr>
            <p:cNvSpPr/>
            <p:nvPr/>
          </p:nvSpPr>
          <p:spPr>
            <a:xfrm>
              <a:off x="8565266" y="3568954"/>
              <a:ext cx="2013995" cy="532435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Output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7FC7352-0289-E137-2BFD-93163F77C4A7}"/>
              </a:ext>
            </a:extLst>
          </p:cNvPr>
          <p:cNvGrpSpPr/>
          <p:nvPr/>
        </p:nvGrpSpPr>
        <p:grpSpPr>
          <a:xfrm>
            <a:off x="3306932" y="1312823"/>
            <a:ext cx="1134320" cy="684835"/>
            <a:chOff x="4175033" y="2732776"/>
            <a:chExt cx="1134320" cy="68483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3065E17-B008-5ADF-0899-FFFD3B37ABB2}"/>
                </a:ext>
              </a:extLst>
            </p:cNvPr>
            <p:cNvSpPr/>
            <p:nvPr/>
          </p:nvSpPr>
          <p:spPr>
            <a:xfrm>
              <a:off x="4175033" y="2732776"/>
              <a:ext cx="1134320" cy="68483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A7CC2B-7470-BB04-2942-98D931D097D6}"/>
                </a:ext>
              </a:extLst>
            </p:cNvPr>
            <p:cNvSpPr txBox="1"/>
            <p:nvPr/>
          </p:nvSpPr>
          <p:spPr>
            <a:xfrm>
              <a:off x="4235827" y="2904219"/>
              <a:ext cx="995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/>
                <a:t>Encoder 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0FC63D-88BD-71D5-F7F6-20F4AD4E4A32}"/>
              </a:ext>
            </a:extLst>
          </p:cNvPr>
          <p:cNvGrpSpPr/>
          <p:nvPr/>
        </p:nvGrpSpPr>
        <p:grpSpPr>
          <a:xfrm>
            <a:off x="7760226" y="1313210"/>
            <a:ext cx="1134320" cy="684835"/>
            <a:chOff x="6443671" y="2732775"/>
            <a:chExt cx="1134320" cy="68483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2406A05-CE67-6C01-6956-F8E6B079F343}"/>
                </a:ext>
              </a:extLst>
            </p:cNvPr>
            <p:cNvSpPr/>
            <p:nvPr/>
          </p:nvSpPr>
          <p:spPr>
            <a:xfrm>
              <a:off x="6443671" y="2732775"/>
              <a:ext cx="1134320" cy="68483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FBB86E-46EE-E21F-4386-A1656718AFC3}"/>
                </a:ext>
              </a:extLst>
            </p:cNvPr>
            <p:cNvSpPr txBox="1"/>
            <p:nvPr/>
          </p:nvSpPr>
          <p:spPr>
            <a:xfrm>
              <a:off x="6507314" y="2904219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/>
                <a:t>Decoder N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783D9E-5E20-6E25-B46F-97651A8380A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4441252" y="1655241"/>
            <a:ext cx="3318974" cy="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4AB84F-3B96-B5C7-1900-6A3D580970B1}"/>
              </a:ext>
            </a:extLst>
          </p:cNvPr>
          <p:cNvGrpSpPr/>
          <p:nvPr/>
        </p:nvGrpSpPr>
        <p:grpSpPr>
          <a:xfrm>
            <a:off x="3298458" y="2379264"/>
            <a:ext cx="1134320" cy="684835"/>
            <a:chOff x="4175033" y="2732776"/>
            <a:chExt cx="1134320" cy="68483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A0B5A86-A5F3-9CE0-7D8E-D1D1745F512B}"/>
                </a:ext>
              </a:extLst>
            </p:cNvPr>
            <p:cNvSpPr/>
            <p:nvPr/>
          </p:nvSpPr>
          <p:spPr>
            <a:xfrm>
              <a:off x="4175033" y="2732776"/>
              <a:ext cx="1134320" cy="68483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EB60DD-FA68-E23E-3D25-5226811BB53C}"/>
                </a:ext>
              </a:extLst>
            </p:cNvPr>
            <p:cNvSpPr txBox="1"/>
            <p:nvPr/>
          </p:nvSpPr>
          <p:spPr>
            <a:xfrm>
              <a:off x="4235827" y="2904219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/>
                <a:t>Encoder 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F2CFBF-8A20-C5F8-99C1-230E7643E6B0}"/>
              </a:ext>
            </a:extLst>
          </p:cNvPr>
          <p:cNvGrpSpPr/>
          <p:nvPr/>
        </p:nvGrpSpPr>
        <p:grpSpPr>
          <a:xfrm>
            <a:off x="3306932" y="3235542"/>
            <a:ext cx="1134320" cy="684835"/>
            <a:chOff x="4175033" y="2732776"/>
            <a:chExt cx="1134320" cy="68483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B2EE591-E05E-5BF9-D5D2-F7C120B8C831}"/>
                </a:ext>
              </a:extLst>
            </p:cNvPr>
            <p:cNvSpPr/>
            <p:nvPr/>
          </p:nvSpPr>
          <p:spPr>
            <a:xfrm>
              <a:off x="4175033" y="2732776"/>
              <a:ext cx="1134320" cy="68483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0AB604-2C3A-9048-B289-B1285780273C}"/>
                </a:ext>
              </a:extLst>
            </p:cNvPr>
            <p:cNvSpPr txBox="1"/>
            <p:nvPr/>
          </p:nvSpPr>
          <p:spPr>
            <a:xfrm>
              <a:off x="4235827" y="2904219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/>
                <a:t>Encoder 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45DC5E-30D1-1CC2-2C40-8D2BE2D93FFE}"/>
              </a:ext>
            </a:extLst>
          </p:cNvPr>
          <p:cNvGrpSpPr/>
          <p:nvPr/>
        </p:nvGrpSpPr>
        <p:grpSpPr>
          <a:xfrm>
            <a:off x="7753367" y="2389778"/>
            <a:ext cx="1134320" cy="684835"/>
            <a:chOff x="4175033" y="2732776"/>
            <a:chExt cx="1134320" cy="684835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185FC6E-6064-FE5D-0D7F-1B8D35417348}"/>
                </a:ext>
              </a:extLst>
            </p:cNvPr>
            <p:cNvSpPr/>
            <p:nvPr/>
          </p:nvSpPr>
          <p:spPr>
            <a:xfrm>
              <a:off x="4175033" y="2732776"/>
              <a:ext cx="1134320" cy="68483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4F449F-9D52-0E48-2F56-C3AF613B883F}"/>
                </a:ext>
              </a:extLst>
            </p:cNvPr>
            <p:cNvSpPr txBox="1"/>
            <p:nvPr/>
          </p:nvSpPr>
          <p:spPr>
            <a:xfrm>
              <a:off x="4235827" y="2904219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/>
                <a:t>Encoder 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78D6A4-D37B-F373-B23F-1D7564770070}"/>
              </a:ext>
            </a:extLst>
          </p:cNvPr>
          <p:cNvGrpSpPr/>
          <p:nvPr/>
        </p:nvGrpSpPr>
        <p:grpSpPr>
          <a:xfrm>
            <a:off x="7762051" y="3246056"/>
            <a:ext cx="1134320" cy="684835"/>
            <a:chOff x="4175033" y="2732776"/>
            <a:chExt cx="1134320" cy="68483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AEC4F1B-DC0D-87FE-CDBF-D7D91FF5FC10}"/>
                </a:ext>
              </a:extLst>
            </p:cNvPr>
            <p:cNvSpPr/>
            <p:nvPr/>
          </p:nvSpPr>
          <p:spPr>
            <a:xfrm>
              <a:off x="4175033" y="2732776"/>
              <a:ext cx="1134320" cy="68483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A08C72-698B-2A94-9407-945AFD2A48DE}"/>
                </a:ext>
              </a:extLst>
            </p:cNvPr>
            <p:cNvSpPr txBox="1"/>
            <p:nvPr/>
          </p:nvSpPr>
          <p:spPr>
            <a:xfrm>
              <a:off x="4235827" y="2904219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/>
                <a:t>Encoder 1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F15CF65-9DC9-607B-8843-77233AD3473E}"/>
              </a:ext>
            </a:extLst>
          </p:cNvPr>
          <p:cNvSpPr txBox="1"/>
          <p:nvPr/>
        </p:nvSpPr>
        <p:spPr>
          <a:xfrm rot="5400000">
            <a:off x="3680887" y="202315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….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10E2AF-3E3B-890F-924B-90A6184C5502}"/>
              </a:ext>
            </a:extLst>
          </p:cNvPr>
          <p:cNvSpPr txBox="1"/>
          <p:nvPr/>
        </p:nvSpPr>
        <p:spPr>
          <a:xfrm rot="5400000">
            <a:off x="8215811" y="201464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….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00BBF1-6620-0C56-DCB0-12547A8F68E2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4441252" y="1655241"/>
            <a:ext cx="3312115" cy="107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0A6310-0DA2-3DD4-70A1-1CEBCED81B5F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4441252" y="1655241"/>
            <a:ext cx="3320799" cy="1933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6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system&#10;&#10;Description automatically generated with medium confidence">
            <a:extLst>
              <a:ext uri="{FF2B5EF4-FFF2-40B4-BE49-F238E27FC236}">
                <a16:creationId xmlns:a16="http://schemas.microsoft.com/office/drawing/2014/main" id="{EF9CAB0E-5812-C957-5A49-AF263199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29" t="11041" r="15261" b="12084"/>
          <a:stretch/>
        </p:blipFill>
        <p:spPr>
          <a:xfrm>
            <a:off x="3753868" y="506030"/>
            <a:ext cx="3992754" cy="527208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1C691DE-5F57-A70E-B9A1-8B3DF37A965E}"/>
              </a:ext>
            </a:extLst>
          </p:cNvPr>
          <p:cNvSpPr/>
          <p:nvPr/>
        </p:nvSpPr>
        <p:spPr>
          <a:xfrm>
            <a:off x="4097867" y="2311400"/>
            <a:ext cx="1659466" cy="2006600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0092E-B476-1A77-5268-4858D0F82193}"/>
              </a:ext>
            </a:extLst>
          </p:cNvPr>
          <p:cNvSpPr txBox="1"/>
          <p:nvPr/>
        </p:nvSpPr>
        <p:spPr>
          <a:xfrm>
            <a:off x="4097867" y="20036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Encoder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E781FC1-2535-1187-C7A1-8639D07F7DB1}"/>
              </a:ext>
            </a:extLst>
          </p:cNvPr>
          <p:cNvSpPr/>
          <p:nvPr/>
        </p:nvSpPr>
        <p:spPr>
          <a:xfrm>
            <a:off x="5757332" y="1688596"/>
            <a:ext cx="1761067" cy="2629404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B7A335-D8CF-A7A4-2378-BEC1844FFE47}"/>
              </a:ext>
            </a:extLst>
          </p:cNvPr>
          <p:cNvSpPr txBox="1"/>
          <p:nvPr/>
        </p:nvSpPr>
        <p:spPr>
          <a:xfrm>
            <a:off x="7093793" y="140473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89320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E8ED1-785A-EA37-50EB-8B6D50E79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B426F2-7DB5-023B-880A-8FF779C961FD}"/>
              </a:ext>
            </a:extLst>
          </p:cNvPr>
          <p:cNvSpPr/>
          <p:nvPr/>
        </p:nvSpPr>
        <p:spPr>
          <a:xfrm>
            <a:off x="1285593" y="1836526"/>
            <a:ext cx="6475943" cy="306125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3C399-0CCA-A90F-CCCB-B41F533B1B89}"/>
              </a:ext>
            </a:extLst>
          </p:cNvPr>
          <p:cNvCxnSpPr>
            <a:cxnSpLocks/>
            <a:stCxn id="18" idx="6"/>
            <a:endCxn id="25" idx="1"/>
          </p:cNvCxnSpPr>
          <p:nvPr/>
        </p:nvCxnSpPr>
        <p:spPr>
          <a:xfrm flipV="1">
            <a:off x="700783" y="3361957"/>
            <a:ext cx="584812" cy="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6B5C0B6-7FC6-1356-76C4-C85669A3205D}"/>
              </a:ext>
            </a:extLst>
          </p:cNvPr>
          <p:cNvSpPr/>
          <p:nvPr/>
        </p:nvSpPr>
        <p:spPr>
          <a:xfrm>
            <a:off x="132113" y="3100934"/>
            <a:ext cx="568670" cy="5324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E926A8-CFB2-FD1F-EA90-4DE3E06E8659}"/>
              </a:ext>
            </a:extLst>
          </p:cNvPr>
          <p:cNvSpPr/>
          <p:nvPr/>
        </p:nvSpPr>
        <p:spPr>
          <a:xfrm>
            <a:off x="11198088" y="3088885"/>
            <a:ext cx="568670" cy="532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73A031-08FC-578D-2106-3ED8F76CD653}"/>
              </a:ext>
            </a:extLst>
          </p:cNvPr>
          <p:cNvCxnSpPr>
            <a:cxnSpLocks/>
            <a:stCxn id="98" idx="3"/>
            <a:endCxn id="16" idx="2"/>
          </p:cNvCxnSpPr>
          <p:nvPr/>
        </p:nvCxnSpPr>
        <p:spPr>
          <a:xfrm>
            <a:off x="9930912" y="3353464"/>
            <a:ext cx="1267176" cy="1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AC4BCBE-8FEB-4122-0E5C-51FD130D3BB6}"/>
              </a:ext>
            </a:extLst>
          </p:cNvPr>
          <p:cNvSpPr/>
          <p:nvPr/>
        </p:nvSpPr>
        <p:spPr>
          <a:xfrm>
            <a:off x="1285595" y="2909291"/>
            <a:ext cx="975493" cy="90533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Rule-Based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7A4A75-9518-2DD3-F600-09A40D4607D6}"/>
              </a:ext>
            </a:extLst>
          </p:cNvPr>
          <p:cNvSpPr txBox="1"/>
          <p:nvPr/>
        </p:nvSpPr>
        <p:spPr>
          <a:xfrm>
            <a:off x="3214285" y="1941520"/>
            <a:ext cx="20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Labelling Method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B67A9C-94D7-8657-4B86-C8DADE789FC0}"/>
              </a:ext>
            </a:extLst>
          </p:cNvPr>
          <p:cNvCxnSpPr>
            <a:cxnSpLocks/>
            <a:stCxn id="67" idx="3"/>
            <a:endCxn id="31" idx="1"/>
          </p:cNvCxnSpPr>
          <p:nvPr/>
        </p:nvCxnSpPr>
        <p:spPr>
          <a:xfrm flipV="1">
            <a:off x="3654973" y="3367121"/>
            <a:ext cx="380846" cy="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0504195-5374-F47F-7451-99E5BED37A91}"/>
              </a:ext>
            </a:extLst>
          </p:cNvPr>
          <p:cNvSpPr/>
          <p:nvPr/>
        </p:nvSpPr>
        <p:spPr>
          <a:xfrm>
            <a:off x="2679480" y="2920483"/>
            <a:ext cx="975493" cy="905331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>
                <a:solidFill>
                  <a:schemeClr val="tx1"/>
                </a:solidFill>
              </a:rPr>
              <a:t>Manual</a:t>
            </a:r>
            <a:r>
              <a:rPr lang="en-US" sz="1400" dirty="0">
                <a:solidFill>
                  <a:schemeClr val="tx1"/>
                </a:solidFill>
              </a:rPr>
              <a:t>-Based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23A1E9-FAF4-2B23-D7F3-A5E74A8B653D}"/>
              </a:ext>
            </a:extLst>
          </p:cNvPr>
          <p:cNvSpPr/>
          <p:nvPr/>
        </p:nvSpPr>
        <p:spPr>
          <a:xfrm>
            <a:off x="4035819" y="2920483"/>
            <a:ext cx="975493" cy="893275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BERT Fine-Tune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D67FF8D9-EA19-FA88-4C9E-A3327CEAF2C4}"/>
              </a:ext>
            </a:extLst>
          </p:cNvPr>
          <p:cNvSpPr/>
          <p:nvPr/>
        </p:nvSpPr>
        <p:spPr>
          <a:xfrm>
            <a:off x="5429704" y="2908426"/>
            <a:ext cx="975493" cy="90533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Final Model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6F1179-16F5-F5EA-9554-2250E6F0330B}"/>
              </a:ext>
            </a:extLst>
          </p:cNvPr>
          <p:cNvCxnSpPr>
            <a:cxnSpLocks/>
            <a:stCxn id="31" idx="3"/>
            <a:endCxn id="111" idx="1"/>
          </p:cNvCxnSpPr>
          <p:nvPr/>
        </p:nvCxnSpPr>
        <p:spPr>
          <a:xfrm flipV="1">
            <a:off x="5011312" y="3361092"/>
            <a:ext cx="418392" cy="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693A6-75AC-AFE4-1C99-B4CED2606B56}"/>
              </a:ext>
            </a:extLst>
          </p:cNvPr>
          <p:cNvCxnSpPr>
            <a:cxnSpLocks/>
            <a:stCxn id="25" idx="3"/>
            <a:endCxn id="67" idx="1"/>
          </p:cNvCxnSpPr>
          <p:nvPr/>
        </p:nvCxnSpPr>
        <p:spPr>
          <a:xfrm>
            <a:off x="2261088" y="3361957"/>
            <a:ext cx="418392" cy="11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F53A4BE-0C0D-97F2-08F2-C107545761F2}"/>
              </a:ext>
            </a:extLst>
          </p:cNvPr>
          <p:cNvCxnSpPr>
            <a:cxnSpLocks/>
            <a:stCxn id="111" idx="3"/>
            <a:endCxn id="99" idx="1"/>
          </p:cNvCxnSpPr>
          <p:nvPr/>
        </p:nvCxnSpPr>
        <p:spPr>
          <a:xfrm>
            <a:off x="6405197" y="3361092"/>
            <a:ext cx="380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6F6A7B3-392C-727B-EA35-C930D1629295}"/>
              </a:ext>
            </a:extLst>
          </p:cNvPr>
          <p:cNvSpPr/>
          <p:nvPr/>
        </p:nvSpPr>
        <p:spPr>
          <a:xfrm>
            <a:off x="7972842" y="1836526"/>
            <a:ext cx="2842777" cy="306125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52A4C-ED62-374E-14AD-5FAEA4E1DD07}"/>
              </a:ext>
            </a:extLst>
          </p:cNvPr>
          <p:cNvSpPr txBox="1"/>
          <p:nvPr/>
        </p:nvSpPr>
        <p:spPr>
          <a:xfrm>
            <a:off x="7916990" y="1941520"/>
            <a:ext cx="30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Model Method</a:t>
            </a:r>
            <a:endParaRPr lang="en-DE" dirty="0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98EA6EAF-435F-311A-2227-27A3B73ADFEB}"/>
              </a:ext>
            </a:extLst>
          </p:cNvPr>
          <p:cNvSpPr/>
          <p:nvPr/>
        </p:nvSpPr>
        <p:spPr>
          <a:xfrm>
            <a:off x="8691637" y="2994458"/>
            <a:ext cx="1239275" cy="71801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Fit Logistic Decay Model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65668789-6BEC-2E45-27DC-9FECCEE6BA28}"/>
              </a:ext>
            </a:extLst>
          </p:cNvPr>
          <p:cNvSpPr/>
          <p:nvPr/>
        </p:nvSpPr>
        <p:spPr>
          <a:xfrm>
            <a:off x="6786044" y="2908426"/>
            <a:ext cx="975494" cy="90533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 Unlabeled Articles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5E813E-5687-2B3D-0CD3-262893934C32}"/>
              </a:ext>
            </a:extLst>
          </p:cNvPr>
          <p:cNvCxnSpPr>
            <a:cxnSpLocks/>
            <a:stCxn id="99" idx="3"/>
            <a:endCxn id="98" idx="1"/>
          </p:cNvCxnSpPr>
          <p:nvPr/>
        </p:nvCxnSpPr>
        <p:spPr>
          <a:xfrm flipV="1">
            <a:off x="7761538" y="3353464"/>
            <a:ext cx="930099" cy="7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8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F823E-889B-8823-87B8-C36E1F944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925748-B6F0-4C4F-4010-159708240FA8}"/>
              </a:ext>
            </a:extLst>
          </p:cNvPr>
          <p:cNvSpPr/>
          <p:nvPr/>
        </p:nvSpPr>
        <p:spPr>
          <a:xfrm>
            <a:off x="503583" y="1245704"/>
            <a:ext cx="11039059" cy="499607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D60A453-C4B5-ED4B-A8EE-FE33F7D58CDE}"/>
              </a:ext>
            </a:extLst>
          </p:cNvPr>
          <p:cNvSpPr/>
          <p:nvPr/>
        </p:nvSpPr>
        <p:spPr>
          <a:xfrm>
            <a:off x="880373" y="2949745"/>
            <a:ext cx="2066335" cy="90533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Rule-Based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0F3151-70AD-6979-8E7B-141D0036CEE7}"/>
              </a:ext>
            </a:extLst>
          </p:cNvPr>
          <p:cNvSpPr txBox="1"/>
          <p:nvPr/>
        </p:nvSpPr>
        <p:spPr>
          <a:xfrm>
            <a:off x="4936936" y="1350698"/>
            <a:ext cx="20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Labelling Method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D4803F-D276-855D-F4D9-5E3A41DA644A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2946708" y="3402411"/>
            <a:ext cx="741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6D97A57-790F-6202-F96A-059D666DEB89}"/>
              </a:ext>
            </a:extLst>
          </p:cNvPr>
          <p:cNvSpPr/>
          <p:nvPr/>
        </p:nvSpPr>
        <p:spPr>
          <a:xfrm>
            <a:off x="3688566" y="2949745"/>
            <a:ext cx="1204940" cy="90533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Manual-Based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2201E41-25E4-5664-F701-17B9BC187AA5}"/>
              </a:ext>
            </a:extLst>
          </p:cNvPr>
          <p:cNvSpPr/>
          <p:nvPr/>
        </p:nvSpPr>
        <p:spPr>
          <a:xfrm>
            <a:off x="5310890" y="2949745"/>
            <a:ext cx="1204940" cy="90533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Fine-Tune BERT training</a:t>
            </a:r>
            <a:endParaRPr lang="en-DE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732343-00A0-523B-E46A-F64C841EF199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4893506" y="3402411"/>
            <a:ext cx="417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5BC9BBC-1CE5-6D73-4574-D564CD4ED192}"/>
              </a:ext>
            </a:extLst>
          </p:cNvPr>
          <p:cNvSpPr/>
          <p:nvPr/>
        </p:nvSpPr>
        <p:spPr>
          <a:xfrm>
            <a:off x="6955270" y="2949745"/>
            <a:ext cx="1204940" cy="90533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Final Model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5C59EF2-CFB9-6B15-197C-6BDED0A8FA97}"/>
              </a:ext>
            </a:extLst>
          </p:cNvPr>
          <p:cNvSpPr/>
          <p:nvPr/>
        </p:nvSpPr>
        <p:spPr>
          <a:xfrm>
            <a:off x="9045611" y="2949745"/>
            <a:ext cx="2066334" cy="90533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Classify Unlabeled Articles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1EAF76-FF90-DA98-DD74-2535F433A621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>
            <a:off x="8160210" y="3402411"/>
            <a:ext cx="885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BAE0B6B-EBD1-F3D2-D5D5-A0262D15756B}"/>
              </a:ext>
            </a:extLst>
          </p:cNvPr>
          <p:cNvCxnSpPr>
            <a:cxnSpLocks/>
            <a:stCxn id="64" idx="3"/>
            <a:endCxn id="60" idx="1"/>
          </p:cNvCxnSpPr>
          <p:nvPr/>
        </p:nvCxnSpPr>
        <p:spPr>
          <a:xfrm>
            <a:off x="6515830" y="3402411"/>
            <a:ext cx="439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99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25913</TotalTime>
  <Words>82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quote-cjk-patch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Thobie Danar Jovian</dc:creator>
  <cp:lastModifiedBy>Purwandiary, Sheilla Mahardika</cp:lastModifiedBy>
  <cp:revision>3</cp:revision>
  <dcterms:created xsi:type="dcterms:W3CDTF">2025-06-01T17:27:04Z</dcterms:created>
  <dcterms:modified xsi:type="dcterms:W3CDTF">2025-07-14T08:15:43Z</dcterms:modified>
</cp:coreProperties>
</file>