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506F-FD10-B548-BD9D-1CA3C98E5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科学计算器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326D-83BB-C040-B891-501228802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636759"/>
          </a:xfrm>
        </p:spPr>
        <p:txBody>
          <a:bodyPr/>
          <a:lstStyle/>
          <a:p>
            <a:r>
              <a:rPr lang="en-US" dirty="0"/>
              <a:t>程序设计基础课程期末答辩					张舒</a:t>
            </a:r>
          </a:p>
        </p:txBody>
      </p:sp>
    </p:spTree>
    <p:extLst>
      <p:ext uri="{BB962C8B-B14F-4D97-AF65-F5344CB8AC3E}">
        <p14:creationId xmlns:p14="http://schemas.microsoft.com/office/powerpoint/2010/main" val="13539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2B26-8068-8D46-93A4-EEC67947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05304"/>
          </a:xfrm>
        </p:spPr>
        <p:txBody>
          <a:bodyPr/>
          <a:lstStyle/>
          <a:p>
            <a:r>
              <a:rPr lang="en-US" dirty="0"/>
              <a:t>三角函数模块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1B507-7C34-A944-8204-C7F1F27E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80" y="2439438"/>
            <a:ext cx="64389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8939-4F81-4540-856B-037E138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三角函数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C2B20-CF1A-0440-A238-4AE2974A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4" y="2253660"/>
            <a:ext cx="6502400" cy="392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04E29-5400-3741-ABDC-F319D1A9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23" y="2133010"/>
            <a:ext cx="6019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6D24-18BF-0D44-B4B3-0F8DAC9E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反三角函数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245F0-5B67-4447-BE76-8EE7F6CA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1" y="2392252"/>
            <a:ext cx="6159500" cy="314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02991-9CD1-A347-8D52-A1BED410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90" y="2165940"/>
            <a:ext cx="6502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C1E0-8978-194D-924F-01F834DA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对数函数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01CD3-D061-A442-9544-8B745C5E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19" y="2599882"/>
            <a:ext cx="5956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8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D7EA-EAA0-5D4D-AE00-DE37A996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代数计算模块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71896-9F5D-5841-8D68-6595F55C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" y="2037316"/>
            <a:ext cx="6565900" cy="233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E5A027-28FD-EB40-AD7B-EB8DD56A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408" y="3424581"/>
            <a:ext cx="6769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7D33-92FB-3042-A981-CCBA8D4D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2" y="400482"/>
            <a:ext cx="9603275" cy="1049235"/>
          </a:xfrm>
        </p:spPr>
        <p:txBody>
          <a:bodyPr/>
          <a:lstStyle/>
          <a:p>
            <a:r>
              <a:rPr lang="en-US" dirty="0"/>
              <a:t>线性方程组求解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972F-3251-C147-9A51-2829DB62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04" y="1221415"/>
            <a:ext cx="80772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8A02E-1D4E-AD47-BAAF-0B7CE61F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27" y="794193"/>
            <a:ext cx="97155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F07D-CF1C-E943-86C0-3BF709CF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设计亮点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7C06-DE1D-0647-ABFA-2F859B06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全部功能支持大数</a:t>
            </a:r>
            <a:r>
              <a:rPr lang="zh-CN" altLang="en-US" dirty="0"/>
              <a:t>，除进制转换和最大公约数求解外，均支持浮点数</a:t>
            </a:r>
            <a:endParaRPr lang="en-US" altLang="zh-CN" dirty="0"/>
          </a:p>
          <a:p>
            <a:r>
              <a:rPr lang="zh-CN" altLang="en-US" dirty="0"/>
              <a:t>进制转换功能，大整数功能，与计算表达式功能结合，同时支持文件存储，再次执行不必重复输入</a:t>
            </a:r>
            <a:endParaRPr lang="en-US" altLang="zh-CN" dirty="0"/>
          </a:p>
          <a:p>
            <a:r>
              <a:rPr lang="zh-CN" altLang="en-US" dirty="0"/>
              <a:t>一元三次方程验证支持验证数量及精度</a:t>
            </a:r>
            <a:endParaRPr lang="en-US" altLang="zh-CN" dirty="0"/>
          </a:p>
          <a:p>
            <a:r>
              <a:rPr lang="zh-CN" altLang="en-US" dirty="0"/>
              <a:t>三角函数计算支持角度弧度转换</a:t>
            </a:r>
            <a:endParaRPr lang="en-US" altLang="zh-CN" dirty="0"/>
          </a:p>
          <a:p>
            <a:r>
              <a:rPr lang="zh-CN" altLang="en-US" dirty="0"/>
              <a:t>界面支持循环和错误返回，可自由切换于主界面及各功能模块</a:t>
            </a:r>
            <a:endParaRPr lang="en-US" altLang="zh-CN" dirty="0"/>
          </a:p>
          <a:p>
            <a:r>
              <a:rPr lang="zh-CN" altLang="en-US" dirty="0"/>
              <a:t>检查用户输入规范并给出提示</a:t>
            </a:r>
            <a:endParaRPr lang="en-US" altLang="zh-CN" dirty="0"/>
          </a:p>
          <a:p>
            <a:r>
              <a:rPr lang="zh-CN" altLang="en-US" dirty="0"/>
              <a:t>提供说明书界面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5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23C0-EB42-7C42-AFB7-858791459575}"/>
              </a:ext>
            </a:extLst>
          </p:cNvPr>
          <p:cNvSpPr txBox="1">
            <a:spLocks/>
          </p:cNvSpPr>
          <p:nvPr/>
        </p:nvSpPr>
        <p:spPr>
          <a:xfrm>
            <a:off x="3395764" y="1889039"/>
            <a:ext cx="4162412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谢谢</a:t>
            </a:r>
            <a:r>
              <a:rPr lang="zh-CN" altLang="en-US" sz="4000" dirty="0"/>
              <a:t>！</a:t>
            </a:r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r>
              <a:rPr lang="zh-CN" altLang="en-US" dirty="0"/>
              <a:t>张舒 </a:t>
            </a:r>
            <a:r>
              <a:rPr lang="en-US" altLang="zh-CN" dirty="0"/>
              <a:t>2021403069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922D-D5DC-2645-AF00-1BD450E2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基本功能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9BD4B-E4DE-F548-AEFA-8876009A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1500" dirty="0"/>
              <a:t>大数运算：包括整数，负数，和浮点数的四则运算，乘方，和开方</a:t>
            </a:r>
            <a:r>
              <a:rPr lang="en-US" sz="1500" dirty="0"/>
              <a:t> </a:t>
            </a:r>
          </a:p>
          <a:p>
            <a:r>
              <a:rPr lang="zh-CN" altLang="en-US" sz="1500" dirty="0"/>
              <a:t>基本代数表达式求值：包括四则运算，乘方，开方和括号，适用于大数和二，八，十，十六进制，支持文件读入和保存</a:t>
            </a:r>
            <a:r>
              <a:rPr lang="en-US" sz="1500" dirty="0"/>
              <a:t> </a:t>
            </a:r>
          </a:p>
          <a:p>
            <a:r>
              <a:rPr lang="zh-CN" altLang="en-US" sz="1500" dirty="0"/>
              <a:t>一元二次方程求解：支持大数，包括负数和浮点数，系数必须为实数，求解支持复数域</a:t>
            </a:r>
            <a:endParaRPr lang="en-US" sz="1500" dirty="0"/>
          </a:p>
          <a:p>
            <a:r>
              <a:rPr lang="zh-CN" altLang="en-US" sz="1500" dirty="0"/>
              <a:t>一元三次方程求解</a:t>
            </a:r>
            <a:r>
              <a:rPr lang="en-US" sz="1500" dirty="0"/>
              <a:t> (</a:t>
            </a:r>
            <a:r>
              <a:rPr lang="zh-CN" altLang="en-US" sz="1500" dirty="0"/>
              <a:t>使用卡尔丹公式法</a:t>
            </a:r>
            <a:r>
              <a:rPr lang="en-US" sz="1500" dirty="0"/>
              <a:t>)</a:t>
            </a:r>
            <a:r>
              <a:rPr lang="zh-CN" altLang="en-US" sz="1500" dirty="0"/>
              <a:t>：包括解一元三次方程和验证民科法，民科法为盛金公式，正规求解则一律使用卡尔丹公式，支持大数，包括负数和浮点数，系数必须为实数，求解支持复数域</a:t>
            </a:r>
            <a:endParaRPr lang="en-US" altLang="zh-CN" sz="1500" dirty="0"/>
          </a:p>
          <a:p>
            <a:r>
              <a:rPr lang="zh-CN" altLang="en-US" sz="1500" dirty="0"/>
              <a:t>三角函数求解：包括三角函数，反三角函数，和对数，支持角度和度数转换，支持负数和浮点数</a:t>
            </a:r>
            <a:endParaRPr lang="en-US" sz="1500" dirty="0"/>
          </a:p>
          <a:p>
            <a:pPr lvl="0"/>
            <a:r>
              <a:rPr lang="zh-CN" altLang="en-US" sz="1500" dirty="0"/>
              <a:t>进制转换：支持二进制，八进制，十进制，十六进制无符号数和无符号大数的相互转换，同时与功能</a:t>
            </a:r>
            <a:r>
              <a:rPr lang="en-US" sz="1500" dirty="0"/>
              <a:t>b</a:t>
            </a:r>
            <a:r>
              <a:rPr lang="zh-CN" altLang="en-US" sz="1500" dirty="0"/>
              <a:t>结合，可以计算基本表达式，包括四则运算，乘方，开方和括号</a:t>
            </a:r>
            <a:r>
              <a:rPr lang="en-US" sz="1500" dirty="0"/>
              <a:t>, </a:t>
            </a:r>
            <a:r>
              <a:rPr lang="zh-CN" altLang="en-US" sz="1500" dirty="0"/>
              <a:t>但需注意有符号数和浮点数会被强制转换为无符号数</a:t>
            </a:r>
            <a:endParaRPr lang="en-US" sz="1500" dirty="0"/>
          </a:p>
          <a:p>
            <a:pPr lvl="0"/>
            <a:r>
              <a:rPr lang="zh-CN" altLang="en-US" sz="1500" dirty="0"/>
              <a:t>简单代数运算：包括求大整数最大公约数和解基本线性方程组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25DB3-B176-024C-8998-39BDD23A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2" y="414663"/>
            <a:ext cx="7725865" cy="60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6DE5-80ED-C342-B632-2B71ACDB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/>
              <a:t>大数运算 </a:t>
            </a:r>
            <a:r>
              <a:rPr lang="en-US" altLang="zh-CN" b="1" dirty="0"/>
              <a:t>+</a:t>
            </a:r>
            <a:r>
              <a:rPr lang="zh-CN" altLang="en-US" b="1" dirty="0"/>
              <a:t> 计算表达式 </a:t>
            </a:r>
            <a:r>
              <a:rPr lang="en-US" altLang="zh-CN" b="1" dirty="0"/>
              <a:t>+</a:t>
            </a:r>
            <a:r>
              <a:rPr lang="zh-CN" altLang="en-US" b="1" dirty="0"/>
              <a:t> 进制转换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2E1FE-ED0F-014C-AB2D-1BF2C217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6" y="1853754"/>
            <a:ext cx="6299200" cy="195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A4BF4-5A3C-5044-BF2A-3031ADEE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02" y="3985437"/>
            <a:ext cx="833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463CE-E485-8548-9006-9A9E2D28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08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D19E9-44B5-3D4D-B0D2-6EE28E17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3086806"/>
            <a:ext cx="6718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2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4CC1-5572-6747-B126-8E9D6B16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一元二次方程模式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7611D-D416-F643-B3C8-33F9D8C9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06" y="2057104"/>
            <a:ext cx="9588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6A18-CD3D-0944-B254-50AD81F6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3888"/>
            <a:ext cx="9603275" cy="779866"/>
          </a:xfrm>
        </p:spPr>
        <p:txBody>
          <a:bodyPr/>
          <a:lstStyle/>
          <a:p>
            <a:r>
              <a:rPr lang="en-US" dirty="0"/>
              <a:t>一元三次方程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47063-C07F-5748-8F24-3FBE2D40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056219"/>
            <a:ext cx="6375400" cy="227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B8CFC-42E7-C24A-AD68-45B458C8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99" y="3765993"/>
            <a:ext cx="7708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6E3C1-C94D-D249-ADF0-E3FD8379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990580"/>
            <a:ext cx="111379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5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146DD-73DD-9945-BABA-2824F39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8" y="771341"/>
            <a:ext cx="92329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7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365</Words>
  <Application>Microsoft Macintosh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科学计算器</vt:lpstr>
      <vt:lpstr>基本功能</vt:lpstr>
      <vt:lpstr>PowerPoint Presentation</vt:lpstr>
      <vt:lpstr> 大数运算 + 计算表达式 + 进制转换 </vt:lpstr>
      <vt:lpstr>PowerPoint Presentation</vt:lpstr>
      <vt:lpstr>一元二次方程模式</vt:lpstr>
      <vt:lpstr>一元三次方程</vt:lpstr>
      <vt:lpstr>PowerPoint Presentation</vt:lpstr>
      <vt:lpstr>PowerPoint Presentation</vt:lpstr>
      <vt:lpstr>三角函数模块</vt:lpstr>
      <vt:lpstr>三角函数</vt:lpstr>
      <vt:lpstr>反三角函数</vt:lpstr>
      <vt:lpstr>对数函数</vt:lpstr>
      <vt:lpstr>代数计算模块</vt:lpstr>
      <vt:lpstr>线性方程组求解</vt:lpstr>
      <vt:lpstr>PowerPoint Presentation</vt:lpstr>
      <vt:lpstr>设计亮点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科学计算器</dc:title>
  <dc:creator>Shu Zhang</dc:creator>
  <cp:lastModifiedBy>Shu Zhang</cp:lastModifiedBy>
  <cp:revision>5</cp:revision>
  <dcterms:created xsi:type="dcterms:W3CDTF">2021-06-05T15:05:22Z</dcterms:created>
  <dcterms:modified xsi:type="dcterms:W3CDTF">2021-06-05T15:54:23Z</dcterms:modified>
</cp:coreProperties>
</file>