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58" r:id="rId4"/>
    <p:sldId id="270" r:id="rId5"/>
    <p:sldId id="273" r:id="rId6"/>
    <p:sldId id="281" r:id="rId7"/>
    <p:sldId id="282" r:id="rId8"/>
    <p:sldId id="276" r:id="rId9"/>
    <p:sldId id="263" r:id="rId10"/>
    <p:sldId id="279" r:id="rId11"/>
    <p:sldId id="28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Rubik Black" panose="020B0604020202020204" charset="-79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45CEDD-C599-48BF-AE9D-B09D57BD390A}">
  <a:tblStyle styleId="{4745CEDD-C599-48BF-AE9D-B09D57BD3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6BB3B7-6580-4E2A-8E8C-E3687915B8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388" autoAdjust="0"/>
  </p:normalViewPr>
  <p:slideViewPr>
    <p:cSldViewPr snapToGrid="0">
      <p:cViewPr varScale="1">
        <p:scale>
          <a:sx n="117" d="100"/>
          <a:sy n="11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49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4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Dasar Sistem Komputer</a:t>
            </a:r>
            <a:br>
              <a:rPr lang="en" dirty="0"/>
            </a:br>
            <a:r>
              <a:rPr lang="en" dirty="0"/>
              <a:t>Konversi Satuan Berat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4125951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A/2300018048/Shellgy Prudentio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13;p29">
            <a:extLst>
              <a:ext uri="{FF2B5EF4-FFF2-40B4-BE49-F238E27FC236}">
                <a16:creationId xmlns:a16="http://schemas.microsoft.com/office/drawing/2014/main" id="{E8129BD4-FBC6-089B-165C-8FDC1A76A9F1}"/>
              </a:ext>
            </a:extLst>
          </p:cNvPr>
          <p:cNvSpPr txBox="1">
            <a:spLocks/>
          </p:cNvSpPr>
          <p:nvPr/>
        </p:nvSpPr>
        <p:spPr>
          <a:xfrm>
            <a:off x="2009775" y="3848783"/>
            <a:ext cx="5124449" cy="16999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ID"/>
              <a:t>https://github.com/shellgyprudentio/Konversi-Satuan-Berat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36;p52">
            <a:extLst>
              <a:ext uri="{FF2B5EF4-FFF2-40B4-BE49-F238E27FC236}">
                <a16:creationId xmlns:a16="http://schemas.microsoft.com/office/drawing/2014/main" id="{857753D0-6A9A-22E5-DF9D-C3ACB2F26C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5406" y="330380"/>
            <a:ext cx="5991717" cy="590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GITHUB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354AF-8150-BC14-78D9-5CED4FD0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07" y="977243"/>
            <a:ext cx="6204857" cy="3490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6000" y="1968967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557518" y="1358215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“Konversi Satuan Berat”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4051" y="240461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Program </a:t>
            </a:r>
            <a:r>
              <a:rPr lang="en-ID" dirty="0" err="1"/>
              <a:t>aplikasi</a:t>
            </a:r>
            <a:r>
              <a:rPr lang="en-ID" dirty="0"/>
              <a:t> "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"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assembly.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kilogram (Kg)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Kg-&gt;Hg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Kg-&gt;G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Kg-&gt;Dag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Hg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Dag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G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Kg-&gt;Dg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Dg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536536" y="1481807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n-NO" dirty="0"/>
              <a:t>1. Pengguna memilih opsi konversi satuan berat yang diinginkan dengan cara: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a. Mengetik angka 1 untuk konversi Kg ke Hg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b. Mengetik angka 2 untuk konversi Kg ke Dag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c. Mengetik angka 3 untuk konversi Kg ke G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d. Mengetik angka 4 untuk konversi Kg ke Dg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2.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kilogram (Kg)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dikonversi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n-NO" dirty="0"/>
              <a:t>3.Hasil konversi akan ditampilkan setelah pengguna memasukkan angka tersebut.</a:t>
            </a: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689922" y="2415015"/>
            <a:ext cx="3674700" cy="76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CDE11E-6B11-1D34-6FDA-936ADA7E875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392" r="639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KODE PROGRAM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7F774-A3AD-0C96-22C2-EEB4FF2A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75" y="1417325"/>
            <a:ext cx="2014891" cy="333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EA91E-679B-28C4-F517-D946BB0B5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16" y="1462041"/>
            <a:ext cx="2355532" cy="3338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3D2CC-4FA5-1B6E-B613-9C037888A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804" y="1920128"/>
            <a:ext cx="2996122" cy="2142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D3FD-2D49-FEEA-25D8-C52E62A9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57" y="2170437"/>
            <a:ext cx="2847376" cy="1494250"/>
          </a:xfrm>
          <a:prstGeom prst="rect">
            <a:avLst/>
          </a:prstGeom>
        </p:spPr>
      </p:pic>
      <p:sp>
        <p:nvSpPr>
          <p:cNvPr id="4" name="Google Shape;694;p36">
            <a:extLst>
              <a:ext uri="{FF2B5EF4-FFF2-40B4-BE49-F238E27FC236}">
                <a16:creationId xmlns:a16="http://schemas.microsoft.com/office/drawing/2014/main" id="{1F30BC2B-5AD4-B946-76EE-F2C5A4E515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72" y="605022"/>
            <a:ext cx="5639748" cy="104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ANTARMUKA PROGRAM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BB15F-6874-1DAF-DCF5-863BDBFD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225" y="1528718"/>
            <a:ext cx="164606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D3FD-2D49-FEEA-25D8-C52E62A9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57" y="2170437"/>
            <a:ext cx="2847376" cy="149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4A2A9-A75A-1958-8B8E-A31DFF66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2" y="1925518"/>
            <a:ext cx="3237257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58442" y="547894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PROGRAM</a:t>
            </a:r>
            <a:endParaRPr dirty="0"/>
          </a:p>
        </p:txBody>
      </p:sp>
      <p:sp>
        <p:nvSpPr>
          <p:cNvPr id="695" name="Google Shape;695;p36"/>
          <p:cNvSpPr txBox="1"/>
          <p:nvPr/>
        </p:nvSpPr>
        <p:spPr>
          <a:xfrm>
            <a:off x="6475871" y="946384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1264258" y="294810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KG-DAG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19059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655375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4863599" y="4311551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KG-DG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101475" y="36554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137551" y="1048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KG-HG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</p:cNvCxnSpPr>
          <p:nvPr/>
        </p:nvCxnSpPr>
        <p:spPr>
          <a:xfrm>
            <a:off x="2552073" y="1949217"/>
            <a:ext cx="1530000" cy="409800"/>
          </a:xfrm>
          <a:prstGeom prst="bentConnector3">
            <a:avLst>
              <a:gd name="adj1" fmla="val 2391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4" name="Google Shape;704;p36"/>
          <p:cNvCxnSpPr>
            <a:cxnSpLocks/>
          </p:cNvCxnSpPr>
          <p:nvPr/>
        </p:nvCxnSpPr>
        <p:spPr>
          <a:xfrm flipH="1">
            <a:off x="4499099" y="35190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cxnSpLocks/>
          </p:cNvCxnSpPr>
          <p:nvPr/>
        </p:nvCxnSpPr>
        <p:spPr>
          <a:xfrm flipH="1">
            <a:off x="4543239" y="1991799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cxnSpLocks/>
          </p:cNvCxnSpPr>
          <p:nvPr/>
        </p:nvCxnSpPr>
        <p:spPr>
          <a:xfrm>
            <a:off x="2798467" y="342527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50CD8-74F5-5ED2-73BC-EE48688E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8" y="1533739"/>
            <a:ext cx="2179509" cy="157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4CEA-6338-3B75-8D64-07251E48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8" y="3377029"/>
            <a:ext cx="2179509" cy="153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EEDD4-1A4A-0E77-F76B-1D326D765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03" y="1459509"/>
            <a:ext cx="2301439" cy="157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8E2E0-6DBD-3CCD-B9F0-41CA8EC7C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800" y="3210420"/>
            <a:ext cx="2194750" cy="155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207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Rubik Black</vt:lpstr>
      <vt:lpstr>Karla</vt:lpstr>
      <vt:lpstr>Bebas Neue</vt:lpstr>
      <vt:lpstr>Soft Colors UI Design for Agencies by Slidesgo</vt:lpstr>
      <vt:lpstr>Dasar Sistem Komputer Konversi Satuan Berat</vt:lpstr>
      <vt:lpstr>Aplikasi “Konversi Satuan Berat”</vt:lpstr>
      <vt:lpstr>01</vt:lpstr>
      <vt:lpstr>ALUR KERJA</vt:lpstr>
      <vt:lpstr>FLOWCHART</vt:lpstr>
      <vt:lpstr>KODE PROGRAM</vt:lpstr>
      <vt:lpstr>ANTARMUKA PROGRAM</vt:lpstr>
      <vt:lpstr>PowerPoint Presentation</vt:lpstr>
      <vt:lpstr>TAMPILAN PROGRAM</vt:lpstr>
      <vt:lpstr>PROJECT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Konversi Satuan Berat</dc:title>
  <dc:creator>Egy Prudentio</dc:creator>
  <cp:lastModifiedBy>Egy Prudentio</cp:lastModifiedBy>
  <cp:revision>3</cp:revision>
  <dcterms:modified xsi:type="dcterms:W3CDTF">2024-01-11T21:09:18Z</dcterms:modified>
</cp:coreProperties>
</file>