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qt.io/Category:Relea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lllet/q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Windows_8" TargetMode="External"/><Relationship Id="rId3" Type="http://schemas.openxmlformats.org/officeDocument/2006/relationships/hyperlink" Target="http://zh.wikipedia.org/wiki/2009%E5%B9%B4" TargetMode="External"/><Relationship Id="rId7" Type="http://schemas.openxmlformats.org/officeDocument/2006/relationships/hyperlink" Target="http://zh.wikipedia.org/wiki/IOS" TargetMode="External"/><Relationship Id="rId2" Type="http://schemas.openxmlformats.org/officeDocument/2006/relationships/hyperlink" Target="http://zh.wikipedia.org/w/index.php?title=Haavard_Nord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h.wikipedia.org/wiki/Android" TargetMode="External"/><Relationship Id="rId5" Type="http://schemas.openxmlformats.org/officeDocument/2006/relationships/hyperlink" Target="http://zh.wikipedia.org/wiki/Digia" TargetMode="External"/><Relationship Id="rId4" Type="http://schemas.openxmlformats.org/officeDocument/2006/relationships/hyperlink" Target="http://zh.wikipedia.org/wiki/5%E6%9C%8811%E6%97%A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qt.io/New_Features_in_Qt_5.1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qt.io/development_releases/vsaddin/qt-vsaddin-msvc2017-2.3.0.vsi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Q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52C90-8A12-46EF-A592-D4A526507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01</a:t>
            </a:r>
            <a:r>
              <a:rPr lang="zh-CN" altLang="en-US" dirty="0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课</a:t>
            </a:r>
            <a:r>
              <a:rPr lang="en-US" altLang="zh-CN" dirty="0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开始学习</a:t>
            </a:r>
            <a:r>
              <a:rPr lang="en-US" altLang="zh-CN" dirty="0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Qt</a:t>
            </a:r>
            <a:endParaRPr lang="zh-CN" altLang="en-US" dirty="0">
              <a:solidFill>
                <a:schemeClr val="tx1"/>
              </a:solidFill>
              <a:latin typeface="Century Gothic (标题)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ED7311-0F26-427E-AA6B-16D4B2C44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r">
              <a:lnSpc>
                <a:spcPct val="9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网址：</a:t>
            </a:r>
            <a:r>
              <a:rPr lang="en-US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http://www.shelllet.com</a:t>
            </a:r>
            <a:endParaRPr lang="en-US" altLang="zh-CN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>
              <a:lnSpc>
                <a:spcPct val="90000"/>
              </a:lnSpc>
            </a:pPr>
            <a:r>
              <a:rPr lang="zh-CN" altLang="en-US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作者：</a:t>
            </a:r>
            <a:r>
              <a:rPr lang="en-US" altLang="zh-CN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shellet</a:t>
            </a:r>
            <a:endParaRPr lang="zh-CN" altLang="en-US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>
              <a:lnSpc>
                <a:spcPct val="90000"/>
              </a:lnSpc>
            </a:pPr>
            <a:r>
              <a:rPr lang="en-US" altLang="zh-CN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2019/5/3</a:t>
            </a:r>
            <a:endParaRPr lang="zh-CN" altLang="en-US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16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D369C-D100-455D-A0B4-18459C91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 </a:t>
            </a:r>
            <a:r>
              <a:rPr lang="zh-CN" altLang="en-US" dirty="0"/>
              <a:t>发布计划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AB9E5-7177-4A92-AFC3-C8CE2D4F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https://wiki.qt.io/Category:Release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37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46748-7336-46EA-ADB0-8F8C4764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 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80EFB-E10E-467C-BCCD-209A1D6C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https://github.com/shelllet/qt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63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4DF6F-B3A7-4C63-A85F-04F25050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Qt </a:t>
            </a:r>
            <a:r>
              <a:rPr lang="zh-CN" altLang="en-US" dirty="0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介绍</a:t>
            </a:r>
            <a:endParaRPr lang="zh-CN" altLang="en-US" dirty="0">
              <a:solidFill>
                <a:schemeClr val="tx1"/>
              </a:solidFill>
              <a:latin typeface="Century Gothic (标题)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C5874-80C2-466B-8010-76E8366A5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65760">
              <a:spcBef>
                <a:spcPts val="0"/>
              </a:spcBef>
              <a:buClr>
                <a:srgbClr val="222222"/>
              </a:buClr>
              <a:buSzPts val="1800"/>
              <a:buFont typeface="Trebuchet MS"/>
              <a:buAutoNum type="arabicPeriod"/>
            </a:pPr>
            <a:r>
              <a:rPr lang="en-US" altLang="zh-CN" b="1" dirty="0">
                <a:solidFill>
                  <a:srgbClr val="3F3F3F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Qt</a:t>
            </a:r>
            <a:r>
              <a:rPr lang="zh-CN" altLang="en-US" dirty="0">
                <a:solidFill>
                  <a:srgbClr val="3F3F3F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是一个跨平台的</a:t>
            </a:r>
            <a:r>
              <a:rPr lang="en-US" altLang="zh-CN" dirty="0">
                <a:solidFill>
                  <a:srgbClr val="3F3F3F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C++</a:t>
            </a:r>
            <a:r>
              <a:rPr lang="zh-CN" altLang="en-US" dirty="0">
                <a:solidFill>
                  <a:srgbClr val="3F3F3F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应用程序开发框架，被广泛用于开发</a:t>
            </a:r>
            <a:r>
              <a:rPr lang="en-US" altLang="zh-CN" dirty="0">
                <a:solidFill>
                  <a:srgbClr val="3F3F3F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GUI</a:t>
            </a:r>
            <a:r>
              <a:rPr lang="zh-CN" altLang="en-US" dirty="0">
                <a:solidFill>
                  <a:srgbClr val="3F3F3F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程序。</a:t>
            </a:r>
            <a:r>
              <a:rPr lang="zh-CN" altLang="en-US" dirty="0">
                <a:solidFill>
                  <a:srgbClr val="222222"/>
                </a:solidFill>
                <a:highlight>
                  <a:srgbClr val="FFFFFF"/>
                </a:highlight>
                <a:latin typeface="Century Gothic (标题)"/>
              </a:rPr>
              <a:t>也可用于开发非</a:t>
            </a:r>
            <a:r>
              <a:rPr lang="en-US" altLang="zh-CN" dirty="0">
                <a:solidFill>
                  <a:srgbClr val="222222"/>
                </a:solidFill>
                <a:highlight>
                  <a:srgbClr val="FFFFFF"/>
                </a:highlight>
                <a:latin typeface="Century Gothic (标题)"/>
              </a:rPr>
              <a:t>GUI</a:t>
            </a:r>
            <a:r>
              <a:rPr lang="zh-CN" altLang="en-US" dirty="0">
                <a:solidFill>
                  <a:srgbClr val="222222"/>
                </a:solidFill>
                <a:highlight>
                  <a:srgbClr val="FFFFFF"/>
                </a:highlight>
                <a:latin typeface="Century Gothic (标题)"/>
              </a:rPr>
              <a:t>程序，比如控制台工具和服务器</a:t>
            </a:r>
          </a:p>
          <a:p>
            <a:pPr lvl="0">
              <a:buSzPts val="1440"/>
              <a:buFont typeface="Trebuchet MS"/>
              <a:buAutoNum type="arabicPeriod"/>
            </a:pPr>
            <a:r>
              <a:rPr lang="en-US" altLang="zh-CN" dirty="0">
                <a:solidFill>
                  <a:srgbClr val="3F3F3F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Qt</a:t>
            </a:r>
            <a:r>
              <a:rPr lang="zh-CN" altLang="en-US" dirty="0">
                <a:solidFill>
                  <a:srgbClr val="3F3F3F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有丰富的 </a:t>
            </a:r>
            <a:r>
              <a:rPr lang="en-US" altLang="zh-CN" dirty="0">
                <a:solidFill>
                  <a:srgbClr val="3F3F3F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API</a:t>
            </a:r>
            <a:r>
              <a:rPr lang="zh-CN" altLang="en-US" dirty="0">
                <a:solidFill>
                  <a:srgbClr val="3F3F3F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且面向对象</a:t>
            </a:r>
            <a:endParaRPr lang="en-US" altLang="zh-CN" dirty="0">
              <a:solidFill>
                <a:srgbClr val="3F3F3F"/>
              </a:solidFill>
              <a:latin typeface="Century Gothic (标题)"/>
              <a:ea typeface="Trebuchet MS"/>
              <a:cs typeface="Trebuchet MS"/>
              <a:sym typeface="Trebuchet MS"/>
            </a:endParaRPr>
          </a:p>
          <a:p>
            <a:pPr lvl="0">
              <a:buSzPts val="1440"/>
              <a:buFont typeface="Trebuchet MS"/>
              <a:buAutoNum type="arabicPeriod"/>
            </a:pPr>
            <a:endParaRPr lang="zh-CN" altLang="en-US" dirty="0">
              <a:solidFill>
                <a:srgbClr val="3F3F3F"/>
              </a:solidFill>
              <a:latin typeface="Century Gothic (标题)"/>
              <a:ea typeface="Trebuchet MS"/>
              <a:cs typeface="Trebuchet MS"/>
              <a:sym typeface="Trebuchet MS"/>
            </a:endParaRPr>
          </a:p>
          <a:p>
            <a:pPr lvl="0" indent="-36576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ts val="1800"/>
              <a:buFont typeface="Trebuchet MS"/>
              <a:buAutoNum type="arabicPeriod"/>
            </a:pPr>
            <a:r>
              <a:rPr lang="zh-CN" altLang="en-US" sz="1450" dirty="0">
                <a:solidFill>
                  <a:srgbClr val="09102B"/>
                </a:solidFill>
                <a:highlight>
                  <a:srgbClr val="F3F3F4"/>
                </a:highlight>
                <a:latin typeface="Century Gothic (标题)"/>
              </a:rPr>
              <a:t>免费使用的开发工具</a:t>
            </a:r>
            <a:endParaRPr lang="en-US" altLang="zh-CN" sz="1450" dirty="0">
              <a:solidFill>
                <a:srgbClr val="09102B"/>
              </a:solidFill>
              <a:highlight>
                <a:srgbClr val="F3F3F4"/>
              </a:highlight>
              <a:latin typeface="Century Gothic (标题)"/>
            </a:endParaRPr>
          </a:p>
          <a:p>
            <a:pPr lvl="0" indent="-365760">
              <a:lnSpc>
                <a:spcPct val="115000"/>
              </a:lnSpc>
              <a:spcBef>
                <a:spcPts val="0"/>
              </a:spcBef>
              <a:buClr>
                <a:srgbClr val="222222"/>
              </a:buClr>
              <a:buSzPts val="1800"/>
              <a:buFont typeface="Trebuchet MS"/>
              <a:buAutoNum type="arabicPeriod"/>
            </a:pPr>
            <a:endParaRPr lang="zh-CN" altLang="en-US" sz="1450" dirty="0">
              <a:solidFill>
                <a:srgbClr val="09102B"/>
              </a:solidFill>
              <a:highlight>
                <a:srgbClr val="F3F3F4"/>
              </a:highlight>
              <a:latin typeface="Century Gothic (标题)"/>
            </a:endParaRPr>
          </a:p>
          <a:p>
            <a:pPr lvl="0" indent="-365760">
              <a:buClr>
                <a:srgbClr val="222222"/>
              </a:buClr>
              <a:buSzPts val="1800"/>
              <a:buFont typeface="Trebuchet MS"/>
              <a:buAutoNum type="arabicPeriod"/>
            </a:pPr>
            <a:r>
              <a:rPr lang="zh-CN" altLang="en-US" sz="1450" dirty="0">
                <a:solidFill>
                  <a:srgbClr val="09102B"/>
                </a:solidFill>
                <a:highlight>
                  <a:srgbClr val="F3F3F4"/>
                </a:highlight>
                <a:latin typeface="Century Gothic (标题)"/>
              </a:rPr>
              <a:t>有商业版和社区版</a:t>
            </a:r>
            <a:endParaRPr lang="en-US" altLang="zh-CN" sz="1450" dirty="0">
              <a:solidFill>
                <a:srgbClr val="09102B"/>
              </a:solidFill>
              <a:highlight>
                <a:srgbClr val="F3F3F4"/>
              </a:highlight>
              <a:latin typeface="Century Gothic (标题)"/>
            </a:endParaRPr>
          </a:p>
          <a:p>
            <a:pPr lvl="0" indent="-365760">
              <a:buClr>
                <a:srgbClr val="222222"/>
              </a:buClr>
              <a:buSzPts val="1800"/>
              <a:buFont typeface="Trebuchet MS"/>
              <a:buAutoNum type="arabicPeriod"/>
            </a:pPr>
            <a:endParaRPr lang="zh-CN" altLang="en-US" dirty="0">
              <a:solidFill>
                <a:srgbClr val="3F3F3F"/>
              </a:solidFill>
              <a:latin typeface="Century Gothic (标题)"/>
              <a:ea typeface="Trebuchet MS"/>
              <a:cs typeface="Trebuchet MS"/>
              <a:sym typeface="Trebuchet MS"/>
            </a:endParaRPr>
          </a:p>
          <a:p>
            <a:r>
              <a:rPr lang="zh-CN" altLang="en-US" dirty="0">
                <a:latin typeface="Century Gothic (标题)"/>
              </a:rPr>
              <a:t>支持</a:t>
            </a:r>
            <a:r>
              <a:rPr lang="en-US" altLang="zh-CN" b="1" dirty="0"/>
              <a:t>Linux</a:t>
            </a:r>
            <a:r>
              <a:rPr lang="zh-CN" altLang="en-US" b="1" dirty="0"/>
              <a:t>、</a:t>
            </a:r>
            <a:r>
              <a:rPr lang="en-US" altLang="zh-CN" b="1" dirty="0"/>
              <a:t>Mac</a:t>
            </a:r>
            <a:r>
              <a:rPr lang="zh-CN" altLang="en-US" b="1" dirty="0"/>
              <a:t>、</a:t>
            </a:r>
            <a:r>
              <a:rPr lang="en-US" altLang="zh-CN" b="1" dirty="0"/>
              <a:t>Windows</a:t>
            </a:r>
            <a:r>
              <a:rPr lang="zh-CN" altLang="en-US" b="1" dirty="0"/>
              <a:t>、</a:t>
            </a:r>
            <a:r>
              <a:rPr lang="en-US" altLang="zh-CN" b="1" dirty="0"/>
              <a:t>Embedded Linux</a:t>
            </a:r>
            <a:r>
              <a:rPr lang="zh-CN" altLang="en-US" b="1" dirty="0"/>
              <a:t>、</a:t>
            </a:r>
            <a:r>
              <a:rPr lang="en-US" altLang="zh-CN" b="1" dirty="0"/>
              <a:t>android</a:t>
            </a:r>
            <a:r>
              <a:rPr lang="zh-CN" altLang="en-US" b="1" dirty="0"/>
              <a:t>等</a:t>
            </a:r>
            <a:endParaRPr lang="zh-CN" altLang="en-US" dirty="0">
              <a:latin typeface="Century Gothic (标题)"/>
            </a:endParaRPr>
          </a:p>
        </p:txBody>
      </p:sp>
    </p:spTree>
    <p:extLst>
      <p:ext uri="{BB962C8B-B14F-4D97-AF65-F5344CB8AC3E}">
        <p14:creationId xmlns:p14="http://schemas.microsoft.com/office/powerpoint/2010/main" val="266067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BF56C-3FD5-4FEE-849A-AFF4481B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Qt </a:t>
            </a:r>
            <a:r>
              <a:rPr lang="en-US" altLang="zh-CN" dirty="0" err="1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历史</a:t>
            </a:r>
            <a:endParaRPr lang="zh-CN" altLang="en-US" dirty="0">
              <a:solidFill>
                <a:schemeClr val="tx1"/>
              </a:solidFill>
              <a:latin typeface="Century Gothic (标题)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DAB72-0F79-4CB5-8338-2135CEBD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SzPts val="1440"/>
              <a:buFont typeface="Trebuchet MS"/>
              <a:buChar char=""/>
            </a:pPr>
            <a:r>
              <a:rPr lang="en-US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Qt </a:t>
            </a:r>
            <a:r>
              <a:rPr lang="zh-CN" altLang="en-US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两次易主，不容易</a:t>
            </a:r>
            <a:endParaRPr lang="en-US" altLang="zh-CN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2"/>
            </a:endParaRPr>
          </a:p>
          <a:p>
            <a:pPr lvl="0">
              <a:spcBef>
                <a:spcPts val="0"/>
              </a:spcBef>
              <a:buSzPts val="1440"/>
              <a:buFont typeface="Trebuchet MS"/>
              <a:buChar char=""/>
            </a:pPr>
            <a:endParaRPr lang="en-US" altLang="zh-CN" u="sng" dirty="0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  <a:hlinkClick r:id="rId2"/>
            </a:endParaRPr>
          </a:p>
          <a:p>
            <a:pPr lvl="0">
              <a:spcBef>
                <a:spcPts val="0"/>
              </a:spcBef>
              <a:buSzPts val="1440"/>
              <a:buFont typeface="Trebuchet MS"/>
              <a:buChar char=""/>
            </a:pPr>
            <a:r>
              <a:rPr lang="en-US" altLang="zh-CN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Trolltech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（奇趣科技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 1991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年开始开发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"Qt"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，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2008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年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月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17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日被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NOKIA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公司收购</a:t>
            </a:r>
          </a:p>
          <a:p>
            <a:pPr lvl="0">
              <a:buSzPts val="1440"/>
              <a:buFont typeface="Trebuchet MS"/>
              <a:buChar char=""/>
            </a:pPr>
            <a:r>
              <a:rPr lang="en-US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2009</a:t>
            </a:r>
            <a:r>
              <a:rPr lang="zh-CN" altLang="en-US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年</a:t>
            </a:r>
            <a:r>
              <a:rPr lang="en-US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5</a:t>
            </a:r>
            <a:r>
              <a:rPr lang="zh-CN" altLang="en-US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月</a:t>
            </a:r>
            <a:r>
              <a:rPr lang="en-US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11</a:t>
            </a:r>
            <a:r>
              <a:rPr lang="zh-CN" altLang="en-US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日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，诺基亚将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源代码开源</a:t>
            </a:r>
          </a:p>
          <a:p>
            <a:pPr lvl="0">
              <a:buSzPts val="1440"/>
              <a:buFont typeface="Trebuchet MS"/>
              <a:buChar char=""/>
            </a:pP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2012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年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月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日，</a:t>
            </a:r>
            <a:r>
              <a:rPr lang="en-US" altLang="zh-CN" u="sng" dirty="0" err="1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Digia</a:t>
            </a:r>
            <a:r>
              <a:rPr lang="zh-CN" altLang="en-US" u="sng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收购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相关业务及软件技术，并计划将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应用到</a:t>
            </a:r>
            <a:r>
              <a:rPr lang="en-US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Android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、</a:t>
            </a:r>
            <a:r>
              <a:rPr lang="en-US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iOS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及</a:t>
            </a:r>
            <a:r>
              <a:rPr lang="en-US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Windows 8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平台上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39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934E8-4034-479E-B689-52BF7D41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Qt </a:t>
            </a:r>
            <a:r>
              <a:rPr lang="en-US" altLang="zh-CN" dirty="0" err="1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模块</a:t>
            </a:r>
            <a:endParaRPr lang="zh-CN" altLang="en-US" dirty="0">
              <a:solidFill>
                <a:schemeClr val="tx1"/>
              </a:solidFill>
              <a:latin typeface="Century Gothic (标题)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CCE4A-C557-426C-921A-DB653001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SzPts val="1440"/>
              <a:buFont typeface="Trebuchet MS"/>
              <a:buChar char=""/>
            </a:pP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有相当多的模块，涉及文件读写、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XML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操作、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JSON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解析、单例、正则表达式、智能指针、多线程、数据库、网络操作、图片动画显示、多媒体支持和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WebView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。</a:t>
            </a:r>
          </a:p>
          <a:p>
            <a:pPr lvl="0">
              <a:buSzPts val="1440"/>
              <a:buFont typeface="Trebuchet MS"/>
              <a:buChar char=""/>
            </a:pP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Qt5.2 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更包含串口、蓝牙、手机卫星定位等功能。</a:t>
            </a:r>
          </a:p>
          <a:p>
            <a:r>
              <a:rPr lang="en-US" altLang="zh-CN" dirty="0">
                <a:hlinkClick r:id="rId2"/>
              </a:rPr>
              <a:t>https://wiki.qt.io/New_Features_in_Qt_5.10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6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170D5-78CC-476C-B3E8-A2E30D07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Qt </a:t>
            </a:r>
            <a:r>
              <a:rPr lang="en-US" altLang="zh-CN" dirty="0" err="1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图形用户界面</a:t>
            </a:r>
            <a:endParaRPr lang="zh-CN" altLang="en-US" dirty="0">
              <a:solidFill>
                <a:schemeClr val="tx1"/>
              </a:solidFill>
              <a:latin typeface="Century Gothic (标题)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C800E-C57B-484F-AC92-B5B32C04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SzPts val="1440"/>
              <a:buFont typeface="Trebuchet MS"/>
              <a:buChar char=""/>
            </a:pP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基于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Widget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的图形用户界面</a:t>
            </a:r>
          </a:p>
          <a:p>
            <a:pPr lvl="0">
              <a:buSzPts val="1440"/>
              <a:buFont typeface="Trebuchet MS"/>
              <a:buChar char=""/>
            </a:pP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基于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QML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的新图形用户界面</a:t>
            </a:r>
            <a:endParaRPr lang="en-US" altLang="zh-CN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buSzPts val="1440"/>
              <a:buFont typeface="Trebuchet MS"/>
              <a:buChar char=""/>
            </a:pP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基于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WebView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的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HTML5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界面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57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824F6-B6EA-4067-8FB6-7BF6C01F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Century Gothic (标题)"/>
                <a:sym typeface="Trebuchet MS"/>
              </a:rPr>
              <a:t>Qt</a:t>
            </a:r>
            <a:r>
              <a:rPr lang="en-US" altLang="zh-CN" b="1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entury Gothic (标题)"/>
                <a:sym typeface="Trebuchet MS"/>
              </a:rPr>
              <a:t>信号与槽</a:t>
            </a:r>
            <a:endParaRPr lang="zh-CN" altLang="en-US" dirty="0">
              <a:solidFill>
                <a:schemeClr val="tx1"/>
              </a:solidFill>
              <a:latin typeface="Century Gothic (标题)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0D924-EA04-4180-847A-5CD6E306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信号和槽是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的核心，就相当于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MFC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的消息传递和回调函数一样。只不过功能比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MFC 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消息处理的机制和回调函数更灵活。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81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3C44C-7B40-4060-B4AB-697A26E8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Qt </a:t>
            </a:r>
            <a:r>
              <a:rPr lang="zh-CN" altLang="en-US" dirty="0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开发</a:t>
            </a:r>
            <a:r>
              <a:rPr lang="en-US" altLang="zh-CN" dirty="0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IDE</a:t>
            </a:r>
            <a:endParaRPr lang="zh-CN" altLang="en-US" dirty="0">
              <a:solidFill>
                <a:schemeClr val="tx1"/>
              </a:solidFill>
              <a:latin typeface="Century Gothic (标题)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564F41-ED5C-463B-A683-06E56966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 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有可视化的开发工具</a:t>
            </a:r>
            <a:r>
              <a:rPr lang="en-US" altLang="zh-CN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QtCreator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或者</a:t>
            </a:r>
            <a:r>
              <a:rPr lang="en-US" altLang="zh-CN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QtDesigner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（界面设计工具），鼠标点点拖拖就可以生成满足需要的界面。</a:t>
            </a:r>
            <a:endParaRPr lang="en-US" altLang="zh-CN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Visual studio 2017, 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通过安装</a:t>
            </a:r>
            <a:r>
              <a:rPr lang="en-US" altLang="zh-CN" u="sng" dirty="0">
                <a:hlinkClick r:id="rId2"/>
              </a:rPr>
              <a:t>qt-vsaddin-msvc2017-2.3.0.vsix</a:t>
            </a:r>
            <a:r>
              <a:rPr lang="en-US" altLang="zh-CN" u="sng" dirty="0"/>
              <a:t> </a:t>
            </a:r>
            <a:r>
              <a:rPr lang="zh-CN" altLang="en-US" u="sng" dirty="0"/>
              <a:t>插件来支持</a:t>
            </a:r>
            <a:r>
              <a:rPr lang="en-US" altLang="zh-CN" u="sng" dirty="0"/>
              <a:t>Qt</a:t>
            </a:r>
            <a:r>
              <a:rPr lang="zh-CN" altLang="en-US" u="sng" dirty="0"/>
              <a:t>开发</a:t>
            </a:r>
            <a:endParaRPr lang="zh-CN" altLang="en-US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B1F00-A1F7-4208-8CC9-5280296D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Qt </a:t>
            </a:r>
            <a:r>
              <a:rPr lang="en-US" altLang="zh-CN" dirty="0" err="1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国际化</a:t>
            </a:r>
            <a:r>
              <a:rPr lang="zh-CN" altLang="en-US" dirty="0">
                <a:solidFill>
                  <a:schemeClr val="tx1"/>
                </a:solidFill>
                <a:latin typeface="Century Gothic (标题)"/>
                <a:ea typeface="Trebuchet MS"/>
                <a:cs typeface="Trebuchet MS"/>
                <a:sym typeface="Trebuchet MS"/>
              </a:rPr>
              <a:t>支持</a:t>
            </a:r>
            <a:endParaRPr lang="zh-CN" altLang="en-US" dirty="0">
              <a:solidFill>
                <a:schemeClr val="tx1"/>
              </a:solidFill>
              <a:latin typeface="Century Gothic (标题)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8D5DA-CE04-40A7-AC9E-8A2DAA93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Qt</a:t>
            </a:r>
            <a:r>
              <a:rPr lang="zh-CN" altLang="en-US" dirty="0"/>
              <a:t>的字体引擎能够在同一时间正确的显示各种不同的书写系统。并且</a:t>
            </a:r>
            <a:r>
              <a:rPr lang="en-US" altLang="zh-CN" dirty="0"/>
              <a:t>Qt</a:t>
            </a:r>
            <a:r>
              <a:rPr lang="zh-CN" altLang="en-US" dirty="0"/>
              <a:t>内部使用</a:t>
            </a:r>
            <a:r>
              <a:rPr lang="en-US" altLang="zh-CN" dirty="0"/>
              <a:t>Unicode</a:t>
            </a:r>
            <a:r>
              <a:rPr lang="zh-CN" altLang="en-US" dirty="0"/>
              <a:t>编码来存储文字</a:t>
            </a:r>
            <a:endParaRPr lang="en-US" altLang="zh-CN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可以很方便的支持多国语言。比如我们在开发时，只要在字符串放在’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tr’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里边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就可以使用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自带的工具抽取成</a:t>
            </a:r>
            <a:r>
              <a:rPr lang="en-US" altLang="zh-CN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ts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文件，然后使用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Qt </a:t>
            </a:r>
            <a:r>
              <a:rPr lang="en-US" altLang="zh-CN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Liguist</a:t>
            </a:r>
            <a:r>
              <a:rPr lang="zh-CN" altLang="en-US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进行翻译。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52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DD4C8-16DB-40A1-8A3E-73B70604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Century Gothic (标题)"/>
                <a:ea typeface="幼圆" panose="02010509060101010101" pitchFamily="49" charset="-122"/>
                <a:cs typeface="Trebuchet MS"/>
                <a:sym typeface="Trebuchet MS"/>
              </a:rPr>
              <a:t>Qt </a:t>
            </a:r>
            <a:r>
              <a:rPr lang="en-US" altLang="zh-CN" dirty="0" err="1">
                <a:solidFill>
                  <a:schemeClr val="tx1"/>
                </a:solidFill>
                <a:latin typeface="Century Gothic (标题)"/>
                <a:ea typeface="幼圆" panose="02010509060101010101" pitchFamily="49" charset="-122"/>
                <a:cs typeface="Trebuchet MS"/>
                <a:sym typeface="Trebuchet MS"/>
              </a:rPr>
              <a:t>应用</a:t>
            </a:r>
            <a:endParaRPr lang="zh-CN" altLang="en-US" dirty="0">
              <a:solidFill>
                <a:schemeClr val="tx1"/>
              </a:solidFill>
              <a:latin typeface="Century Gothic (标题)"/>
              <a:ea typeface="幼圆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77E15-2C75-4403-BD73-36B3CEC1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SzPts val="1440"/>
              <a:buFont typeface="Trebuchet MS"/>
              <a:buChar char=""/>
            </a:pP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Photoshop</a:t>
            </a:r>
            <a:endParaRPr lang="en-US" altLang="zh-CN" dirty="0"/>
          </a:p>
          <a:p>
            <a:pPr lvl="0">
              <a:buSzPts val="1440"/>
              <a:buFont typeface="Trebuchet MS"/>
              <a:buChar char=""/>
            </a:pP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VirtualBox</a:t>
            </a:r>
            <a:endParaRPr lang="en-US" altLang="zh-CN" dirty="0"/>
          </a:p>
          <a:p>
            <a:pPr lvl="0">
              <a:buSzPts val="1440"/>
              <a:buFont typeface="Trebuchet MS"/>
              <a:buChar char=""/>
            </a:pP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IDA</a:t>
            </a:r>
          </a:p>
          <a:p>
            <a:pPr lvl="0">
              <a:buSzPts val="1440"/>
              <a:buFont typeface="Trebuchet MS"/>
              <a:buChar char=""/>
            </a:pP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Skype</a:t>
            </a:r>
          </a:p>
          <a:p>
            <a:pPr lvl="0">
              <a:buSzPts val="1440"/>
              <a:buFont typeface="Trebuchet MS"/>
              <a:buChar char=""/>
            </a:pPr>
            <a:r>
              <a:rPr lang="en-US" altLang="zh-CN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Vlc</a:t>
            </a:r>
            <a:r>
              <a:rPr lang="en-US" altLang="zh-CN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altLang="zh-CN" dirty="0"/>
              <a:t>media player</a:t>
            </a:r>
          </a:p>
          <a:p>
            <a:pPr lvl="0">
              <a:buSzPts val="1440"/>
              <a:buFont typeface="Trebuchet MS"/>
              <a:buChar char=""/>
            </a:pPr>
            <a:r>
              <a:rPr lang="en-US" altLang="zh-CN" dirty="0">
                <a:hlinkClick r:id="rId2"/>
              </a:rPr>
              <a:t>https://zh.wikipedia.org/wiki/Qt</a:t>
            </a:r>
            <a:endParaRPr lang="en-US" altLang="zh-CN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3832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140</TotalTime>
  <Words>455</Words>
  <Application>Microsoft Office PowerPoint</Application>
  <PresentationFormat>宽屏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Century Gothic (标题)</vt:lpstr>
      <vt:lpstr>幼圆</vt:lpstr>
      <vt:lpstr>Arial</vt:lpstr>
      <vt:lpstr>Century Gothic</vt:lpstr>
      <vt:lpstr>Trebuchet MS</vt:lpstr>
      <vt:lpstr>Wingdings 3</vt:lpstr>
      <vt:lpstr>丝状</vt:lpstr>
      <vt:lpstr>第01课-开始学习Qt</vt:lpstr>
      <vt:lpstr>Qt 介绍</vt:lpstr>
      <vt:lpstr>Qt 历史</vt:lpstr>
      <vt:lpstr>Qt 模块</vt:lpstr>
      <vt:lpstr>Qt 图形用户界面</vt:lpstr>
      <vt:lpstr>Qt 信号与槽</vt:lpstr>
      <vt:lpstr>Qt 开发IDE</vt:lpstr>
      <vt:lpstr>Qt 国际化支持</vt:lpstr>
      <vt:lpstr>Qt 应用</vt:lpstr>
      <vt:lpstr>Qt 发布计划</vt:lpstr>
      <vt:lpstr>Qt 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Qt开发教程-开始学习Qt</dc:title>
  <dc:creator>Admin</dc:creator>
  <cp:lastModifiedBy>Admin</cp:lastModifiedBy>
  <cp:revision>45</cp:revision>
  <dcterms:created xsi:type="dcterms:W3CDTF">2019-05-03T02:11:45Z</dcterms:created>
  <dcterms:modified xsi:type="dcterms:W3CDTF">2019-07-21T08:49:30Z</dcterms:modified>
</cp:coreProperties>
</file>