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E7B85AC-F226-46BD-A8BD-A07C4EB789D9}">
          <p14:sldIdLst>
            <p14:sldId id="256"/>
            <p14:sldId id="257"/>
          </p14:sldIdLst>
        </p14:section>
        <p14:section name="无标题节" id="{0D65F818-0C3B-4053-A0E7-B9FB80E7E373}">
          <p14:sldIdLst>
            <p14:sldId id="25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offline-installers" TargetMode="External"/><Relationship Id="rId2" Type="http://schemas.openxmlformats.org/officeDocument/2006/relationships/hyperlink" Target="https://www.qt.io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wnload.qt.io/official_releases/online_installers/qt-unified-windows-x86-online.ex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lllet/q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B9A8C-CD72-4E2C-844A-989C61D7D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02</a:t>
            </a:r>
            <a:r>
              <a:rPr lang="zh-CN" altLang="en-US" dirty="0"/>
              <a:t>课</a:t>
            </a:r>
            <a:r>
              <a:rPr lang="en-US" altLang="zh-CN" dirty="0"/>
              <a:t>-</a:t>
            </a:r>
            <a:r>
              <a:rPr lang="zh-CN" altLang="en-US" dirty="0"/>
              <a:t>开发环境搭建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5A3A07-A166-4F0D-AFCA-DA499E5D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r">
              <a:lnSpc>
                <a:spcPct val="9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网址：</a:t>
            </a:r>
            <a:r>
              <a:rPr lang="en-US" altLang="zh-CN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http://www.shelllet.com</a:t>
            </a:r>
            <a:endParaRPr lang="en-US" altLang="zh-CN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r">
              <a:lnSpc>
                <a:spcPct val="90000"/>
              </a:lnSpc>
            </a:pPr>
            <a:r>
              <a:rPr lang="zh-CN" altLang="en-US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作者：</a:t>
            </a:r>
            <a:r>
              <a:rPr lang="en-US" altLang="zh-CN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shelllet</a:t>
            </a:r>
            <a:endParaRPr lang="zh-CN" altLang="en-US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r">
              <a:lnSpc>
                <a:spcPct val="90000"/>
              </a:lnSpc>
            </a:pPr>
            <a:r>
              <a:rPr lang="en-US" altLang="zh-CN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2019/5/4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60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9E523-37DD-41FE-A942-043C2CBA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486FA-0F62-4F46-A134-9E59ED928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dirty="0"/>
              <a:t>Qt</a:t>
            </a:r>
            <a:r>
              <a:rPr lang="zh-CN" altLang="en-US" dirty="0"/>
              <a:t>的开发环境的搭建根据</a:t>
            </a:r>
            <a:r>
              <a:rPr lang="en-US" altLang="zh-CN" dirty="0"/>
              <a:t>IDE</a:t>
            </a:r>
            <a:r>
              <a:rPr lang="zh-CN" altLang="en-US" dirty="0"/>
              <a:t>大致有三种方案</a:t>
            </a:r>
            <a:r>
              <a:rPr lang="en-US" altLang="zh-CN" dirty="0"/>
              <a:t>(</a:t>
            </a:r>
            <a:r>
              <a:rPr lang="en-US" altLang="zh-CN" dirty="0" err="1"/>
              <a:t>QtCreator</a:t>
            </a:r>
            <a:r>
              <a:rPr lang="zh-CN" altLang="en-US" dirty="0"/>
              <a:t>、 </a:t>
            </a:r>
            <a:r>
              <a:rPr lang="en-US" altLang="zh-CN" dirty="0"/>
              <a:t>Visual Studio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</a:p>
          <a:p>
            <a:pPr fontAlgn="base"/>
            <a:r>
              <a:rPr lang="zh-CN" altLang="en-US" dirty="0"/>
              <a:t>三种方案都有优缺点</a:t>
            </a:r>
          </a:p>
          <a:p>
            <a:pPr fontAlgn="base"/>
            <a:r>
              <a:rPr lang="en-US" altLang="zh-CN" dirty="0" err="1"/>
              <a:t>QtCreator</a:t>
            </a:r>
            <a:r>
              <a:rPr lang="en-US" altLang="zh-CN" dirty="0"/>
              <a:t> </a:t>
            </a:r>
            <a:r>
              <a:rPr lang="zh-CN" altLang="en-US" dirty="0"/>
              <a:t>更简单、更傻瓜，并且是跨平台的</a:t>
            </a:r>
            <a:r>
              <a:rPr lang="en-US" altLang="zh-CN" dirty="0"/>
              <a:t>IDE</a:t>
            </a:r>
            <a:r>
              <a:rPr lang="zh-CN" altLang="en-US" dirty="0"/>
              <a:t>。缺点不稳定，容易崩溃</a:t>
            </a:r>
          </a:p>
          <a:p>
            <a:pPr fontAlgn="base"/>
            <a:r>
              <a:rPr lang="en-US" altLang="zh-CN" dirty="0"/>
              <a:t>Visual Studio </a:t>
            </a:r>
            <a:r>
              <a:rPr lang="zh-CN" altLang="en-US" dirty="0"/>
              <a:t>熟悉的人更多，开发工具强大稳定，号称宇宙第一</a:t>
            </a:r>
            <a:r>
              <a:rPr lang="en-US" altLang="zh-CN" dirty="0"/>
              <a:t>IDE</a:t>
            </a:r>
            <a:r>
              <a:rPr lang="zh-CN" altLang="en-US" dirty="0"/>
              <a:t>，缺点非跨平台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04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F21AF-1E28-43C7-9CA8-F4BECC46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Qtcreator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F3978-3786-40BA-AA43-F8DCB316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打开官方网站：</a:t>
            </a:r>
            <a:r>
              <a:rPr lang="en-US" altLang="zh-CN" dirty="0">
                <a:hlinkClick r:id="rId2"/>
              </a:rPr>
              <a:t> https://www.qt.io/download</a:t>
            </a:r>
            <a:endParaRPr lang="en-US" altLang="zh-CN" dirty="0"/>
          </a:p>
          <a:p>
            <a:r>
              <a:rPr lang="zh-CN" altLang="en-US" dirty="0"/>
              <a:t>选择</a:t>
            </a:r>
            <a:r>
              <a:rPr lang="en-US" altLang="zh-CN" dirty="0"/>
              <a:t>`Open Source`</a:t>
            </a:r>
            <a:r>
              <a:rPr lang="zh-CN" altLang="en-US" dirty="0"/>
              <a:t>下载安装</a:t>
            </a:r>
            <a:endParaRPr lang="en-US" altLang="zh-CN" dirty="0"/>
          </a:p>
          <a:p>
            <a:r>
              <a:rPr lang="zh-CN" altLang="en-US" dirty="0"/>
              <a:t>离线安装：</a:t>
            </a:r>
            <a:r>
              <a:rPr lang="en-US" altLang="zh-CN" dirty="0">
                <a:hlinkClick r:id="rId3"/>
              </a:rPr>
              <a:t>https://www.qt.io/offline-installers</a:t>
            </a:r>
            <a:endParaRPr lang="en-US" altLang="zh-CN" dirty="0"/>
          </a:p>
          <a:p>
            <a:r>
              <a:rPr lang="zh-CN" altLang="en-US" dirty="0"/>
              <a:t>在线安装：</a:t>
            </a:r>
            <a:r>
              <a:rPr lang="en-US" altLang="zh-CN" dirty="0">
                <a:hlinkClick r:id="rId4"/>
              </a:rPr>
              <a:t>http://download.qt.io/official_releases/online_installers/qt-unified-windows-x86-online.exe</a:t>
            </a:r>
            <a:endParaRPr lang="en-US" altLang="zh-CN" dirty="0"/>
          </a:p>
          <a:p>
            <a:r>
              <a:rPr lang="zh-CN" altLang="en-US" dirty="0"/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53905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46748-7336-46EA-ADB0-8F8C4764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Qt 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80EFB-E10E-467C-BCCD-209A1D6C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https://github.com/shelllet/qt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63094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650</TotalTime>
  <Words>156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幼圆</vt:lpstr>
      <vt:lpstr>Arial</vt:lpstr>
      <vt:lpstr>Century Gothic</vt:lpstr>
      <vt:lpstr>Trebuchet MS</vt:lpstr>
      <vt:lpstr>Wingdings 3</vt:lpstr>
      <vt:lpstr>丝状</vt:lpstr>
      <vt:lpstr>第02课-开发环境搭建</vt:lpstr>
      <vt:lpstr>搭建方案</vt:lpstr>
      <vt:lpstr>使用Qtcreator</vt:lpstr>
      <vt:lpstr>Qt 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60</cp:revision>
  <dcterms:created xsi:type="dcterms:W3CDTF">2019-05-03T08:35:55Z</dcterms:created>
  <dcterms:modified xsi:type="dcterms:W3CDTF">2019-07-21T08:54:44Z</dcterms:modified>
</cp:coreProperties>
</file>