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7B85AC-F226-46BD-A8BD-A07C4EB789D9}">
          <p14:sldIdLst>
            <p14:sldId id="256"/>
          </p14:sldIdLst>
        </p14:section>
        <p14:section name="无标题节" id="{0D65F818-0C3B-4053-A0E7-B9FB80E7E373}">
          <p14:sldIdLst>
            <p14:sldId id="260"/>
            <p14:sldId id="259"/>
            <p14:sldId id="261"/>
            <p14:sldId id="262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s/downloads/" TargetMode="External"/><Relationship Id="rId2" Type="http://schemas.openxmlformats.org/officeDocument/2006/relationships/hyperlink" Target="https://visualstudio.microsoft.com/zh-hans/?rr=https%3A%2F%2Fwww.google.com%2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zh-tw/windows/downloads/virtual-machin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qt.io/official_releases/vsaddin/" TargetMode="External"/><Relationship Id="rId2" Type="http://schemas.openxmlformats.org/officeDocument/2006/relationships/hyperlink" Target="https://marketplace.visualstudio.com/items?itemName=TheQtCompany.QtVisualStudioTools-1912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let/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A8C-CD72-4E2C-844A-989C61D7D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课</a:t>
            </a:r>
            <a:r>
              <a:rPr lang="en-US" altLang="zh-CN" dirty="0"/>
              <a:t>-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A3A07-A166-4F0D-AFCA-DA499E5D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2019/5/4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6BFE-896A-434F-BF4C-A3179CB2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2017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30386-CBCF-48C1-94B2-C2C9B08E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`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https://visualstudio.microsoft.com/zh-hans/downloads/</a:t>
            </a:r>
            <a:r>
              <a:rPr lang="en-US" altLang="zh-CN" dirty="0"/>
              <a:t>`</a:t>
            </a:r>
          </a:p>
          <a:p>
            <a:r>
              <a:rPr lang="zh-CN" altLang="en-US"/>
              <a:t>选择个人</a:t>
            </a:r>
            <a:r>
              <a:rPr lang="zh-CN" altLang="en-US" dirty="0"/>
              <a:t>版或者企业版下载安装</a:t>
            </a:r>
            <a:endParaRPr lang="en-US" altLang="zh-CN" dirty="0"/>
          </a:p>
          <a:p>
            <a:r>
              <a:rPr lang="en-US" altLang="zh-CN" dirty="0"/>
              <a:t>Qt VS Tools </a:t>
            </a:r>
            <a:r>
              <a:rPr lang="zh-CN" altLang="en-US" dirty="0"/>
              <a:t>不兼容社区版，不建议选择社区版安装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426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5306-AEFA-4463-BAD2-B83D9D37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Hyper-V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86C8C-9B16-44E8-8C31-DF0400E9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Windows 10 </a:t>
            </a:r>
            <a:r>
              <a:rPr lang="zh-CN" altLang="en-US" dirty="0"/>
              <a:t>程序和功能中 找到启用或者关闭</a:t>
            </a:r>
            <a:r>
              <a:rPr lang="en-US" altLang="zh-CN" dirty="0"/>
              <a:t>Windows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在下拉列表中找到</a:t>
            </a:r>
            <a:r>
              <a:rPr lang="en-US" altLang="zh-CN" dirty="0"/>
              <a:t>Hyper-V</a:t>
            </a:r>
            <a:r>
              <a:rPr lang="zh-CN" altLang="en-US" dirty="0"/>
              <a:t>，点确定安装</a:t>
            </a:r>
            <a:endParaRPr lang="en-US" altLang="zh-CN" dirty="0"/>
          </a:p>
          <a:p>
            <a:r>
              <a:rPr lang="en-US" altLang="zh-CN" dirty="0"/>
              <a:t>Windows 10 </a:t>
            </a:r>
            <a:r>
              <a:rPr lang="zh-CN" altLang="en-US" dirty="0"/>
              <a:t>家庭版不支持</a:t>
            </a:r>
            <a:r>
              <a:rPr lang="en-US" altLang="zh-CN" dirty="0"/>
              <a:t>Hyper-V</a:t>
            </a:r>
          </a:p>
          <a:p>
            <a:r>
              <a:rPr lang="zh-CN" altLang="en-US" dirty="0"/>
              <a:t>离线下载：</a:t>
            </a:r>
            <a:r>
              <a:rPr lang="en-US" altLang="zh-CN" dirty="0">
                <a:hlinkClick r:id="rId2"/>
              </a:rPr>
              <a:t> https://developer.microsoft.com/zh-tw/windows/downloads/virtual-machines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82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1BC6-CF9A-42BD-AB6E-9A42267A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ISO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31A62-EB8C-48E3-A4C4-C924C169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Hyper-V </a:t>
            </a:r>
            <a:r>
              <a:rPr lang="zh-CN" altLang="en-US" dirty="0"/>
              <a:t>文件共享相当麻烦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ImgBurn</a:t>
            </a:r>
            <a:r>
              <a:rPr lang="zh-CN" altLang="en-US" dirty="0"/>
              <a:t>创建一个光盘镜像文件，然后加载到</a:t>
            </a:r>
            <a:r>
              <a:rPr lang="en-US" altLang="zh-CN" dirty="0"/>
              <a:t>Hyper-V </a:t>
            </a:r>
            <a:r>
              <a:rPr lang="zh-CN" altLang="en-US" dirty="0"/>
              <a:t>虚拟中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27F77-56CB-4376-BE67-378AC26C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</a:t>
            </a:r>
            <a:r>
              <a:rPr lang="en-US" altLang="zh-CN" dirty="0"/>
              <a:t>Visual studio 2017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B7153-90CF-4EE0-9F6E-5D48B19C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登录解锁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1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C4510-16CB-4CA9-A827-4E485344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Qt VS Tools for Visual Studio 2017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53E2D-CA29-443B-B933-528A427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下载扩展：</a:t>
            </a:r>
            <a:r>
              <a:rPr lang="en-US" altLang="zh-CN" dirty="0">
                <a:hlinkClick r:id="rId2"/>
              </a:rPr>
              <a:t>https://marketplace.visualstudio.com/items?itemName=TheQtCompany.QtVisualStudioTools-19123</a:t>
            </a:r>
            <a:endParaRPr lang="en-US" altLang="zh-CN" dirty="0"/>
          </a:p>
          <a:p>
            <a:r>
              <a:rPr lang="zh-CN" altLang="en-US" dirty="0"/>
              <a:t>打开扩展安装目录：</a:t>
            </a:r>
            <a:r>
              <a:rPr lang="en-US" altLang="zh-CN" dirty="0"/>
              <a:t>C:\Users\User\AppData\Local\Microsoft\VisualStudio\15.0_7bbb6ffe</a:t>
            </a:r>
          </a:p>
          <a:p>
            <a:r>
              <a:rPr lang="zh-CN" altLang="en-US" dirty="0"/>
              <a:t>通过命令卸载扩展：</a:t>
            </a:r>
            <a:r>
              <a:rPr lang="en-US" altLang="zh-CN" dirty="0" err="1"/>
              <a:t>vsixinstaller</a:t>
            </a:r>
            <a:r>
              <a:rPr lang="en-US" altLang="zh-CN" dirty="0"/>
              <a:t> /u:QtVsTools.13121978-cd02-4fd0-89bd-e36f85abe16a</a:t>
            </a:r>
          </a:p>
          <a:p>
            <a:r>
              <a:rPr lang="zh-CN" altLang="en-US" dirty="0"/>
              <a:t>其它</a:t>
            </a:r>
            <a:r>
              <a:rPr lang="zh-CN" altLang="en-US"/>
              <a:t>版本下载 </a:t>
            </a:r>
            <a:r>
              <a:rPr lang="en-US" altLang="zh-CN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://download.qt.io/official_releases/vsaddin/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6748-7336-46EA-ADB0-8F8C476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0EFB-E10E-467C-BCCD-209A1D6C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https://github.com/shelllet/qt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3094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</TotalTime>
  <Words>225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幼圆</vt:lpstr>
      <vt:lpstr>Arial</vt:lpstr>
      <vt:lpstr>Century Gothic</vt:lpstr>
      <vt:lpstr>Trebuchet MS</vt:lpstr>
      <vt:lpstr>Wingdings 3</vt:lpstr>
      <vt:lpstr>丝状</vt:lpstr>
      <vt:lpstr>第03课-开发环境搭建</vt:lpstr>
      <vt:lpstr>Visual studio 2017 安装</vt:lpstr>
      <vt:lpstr>Hyper-V 安装</vt:lpstr>
      <vt:lpstr>创建ISO文件</vt:lpstr>
      <vt:lpstr>激活Visual studio 2017</vt:lpstr>
      <vt:lpstr>安装Qt VS Tools for Visual Studio 2017 </vt:lpstr>
      <vt:lpstr>Qt 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64</cp:revision>
  <dcterms:created xsi:type="dcterms:W3CDTF">2019-05-03T08:35:55Z</dcterms:created>
  <dcterms:modified xsi:type="dcterms:W3CDTF">2019-07-21T08:55:15Z</dcterms:modified>
</cp:coreProperties>
</file>