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8" r:id="rId4"/>
    <p:sldId id="259" r:id="rId5"/>
    <p:sldId id="269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E7B85AC-F226-46BD-A8BD-A07C4EB789D9}">
          <p14:sldIdLst>
            <p14:sldId id="256"/>
          </p14:sldIdLst>
        </p14:section>
        <p14:section name="无标题节" id="{0D65F818-0C3B-4053-A0E7-B9FB80E7E373}">
          <p14:sldIdLst>
            <p14:sldId id="260"/>
            <p14:sldId id="268"/>
            <p14:sldId id="259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10:57:1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13:12:04.130"/>
    </inkml:context>
    <inkml:brush xml:id="br0">
      <inkml:brushProperty name="width" value="0.05" units="cm"/>
      <inkml:brushProperty name="height" value="0.05" units="cm"/>
      <inkml:brushProperty name="color" value="#E71224"/>
    </inkml:brush>
    <inkml:context xml:id="ctx1">
      <inkml:inkSource xml:id="inkSrc175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9-05-16T13:30:50.714"/>
    </inkml:context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2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3">
      <inkml:brushProperty name="width" value="0.2" units="cm"/>
      <inkml:brushProperty name="height" value="0.2" units="cm"/>
      <inkml:brushProperty name="color" value="#E71224"/>
      <inkml:brushProperty name="ignorePressure" value="1"/>
    </inkml:brush>
    <inkml:brush xml:id="br4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7314 9877 7601,'-1'427'-1066,"-18"-240"592,-11-67-3010,28-114 2519</inkml:trace>
  <inkml:trace contextRef="#ctx0" brushRef="#br0" timeOffset="92532.645">20124 1579 6665,'50'-7'156,"3"3"-76,6 2-80,2 2-304,-6 2-168,-10-1-112,-12 1 11,-11-1 65,-9 1-24,-13-2-28,-7 9-100,-9 2-240</inkml:trace>
  <inkml:trace contextRef="#ctx0" brushRef="#br0" timeOffset="95951.564">22137 2226 4820,'2'28'300,"-1"-3"-28,1-6-59,0-7 27,-2-4-60,0-3-72,0-5-60,0 0-312,7 6-257,0 2-187,0 1-56,0 5-24,-1 2-20</inkml:trace>
  <inkml:trace contextRef="#ctx0" brushRef="#br0" timeOffset="97284.653">23550 2664 6109,'27'1'188,"19"5"-224,0-2 0,0-2 0,0-2 0,0-3 0,0-1 0,0-2 0,-1-2 0,0-3 0,8-3 36,-50 13-21,1 0-1,-1 0 0,1 0 1,-1-1-1,0 0 0,1 1 1,-1-1-1,0 0 0,0 0 1,0-1-1,0 1 0,-1-1 1,1 1-1,-1-1 0,0 0 1,1 0-1,-1 0 1,0 0-1,-1 0 0,1-1 1,0 1-1,-1 0 0,0-1 1,0 0-1,0 1 0,0-1 1,-1 1-1,1-1 0,-1 0 1,0 1-1,0-1 0,0 0 1,-1 1-1,1-1 1,-1 0-1,0 1 0,0-1 1,0 1-1,0-1 0,-1 1 1,1 0-1,-1-1 0,0 1 1,0 0-1,0 0 0,0 0 1,-1 0-1,1 1 0,-2-2 22,1 1 9,-1 1-1,1-1 0,-1 1 0,0-1 0,1 1 0,-1 0 0,0 0 0,-1 1 1,1-1-1,0 1 0,0 0 0,0 0 0,-1 1 0,1-1 0,0 1 0,-1 0 0,1 0 1,-1 0-1,1 1 0,0-1 0,-1 1 0,1 0 0,0 0 0,0 1 0,0-1 0,0 1 1,0 0-1,0 0 0,0 0 0,0 1 0,1-1 0,-1 1 0,-2 3-8,-97 113 1607,93-104-1515,1 1 1,0 1-1,1-1 0,1 2 0,1-1 0,0 1 0,1-1 0,1 2 0,1-1 1,0 0-1,1 1 0,1-1 0,1 1 0,1-1 0,1 1 0,2 13-92,-3-30-7,0 0-1,-1 0 0,1 0 0,0 0 1,1 0-1,-1 0 0,0 0 1,0 0-1,1-1 0,-1 1 0,1 0 1,0-1-1,-1 1 0,1-1 0,0 0 1,0 1-1,0-1 0,0 0 1,0 0-1,0 0 0,0-1 0,0 1 1,1 0-1,-1-1 0,0 0 0,0 1 1,0-1-1,1 0 0,-1 0 0,0 0 1,1 0-1,-1 0 0,0-1 1,0 1-1,0-1 0,1 0 0,-1 1 1,0-1-1,0-1 8,83-41-1649,-84 43 1621,28-22-190,-1-2-1,-1 0 1,0-2 0,-2-1 0,-2-1 0,0-1 0,-2-1 0,-1 0 0,-1-2 0,-2 0 0,-1-2 0,-2 1 0,-1-2 0,-2 0 0,-1 0 0,-2-1 0,-1-3 218,13-48-7,70-225 2618,-89 313-2583,-1 0-1,0 0 1,0-1-1,0 1 1,0 0-1,0-1 1,1 1-1,-1 0 1,0 0-1,0-1 0,1 1 1,-1-1-1,1 1 1,-1 0-1,1-1 1,-1 1-1,1-1 1,-1 1-1,1-1 0,-1 1 1,1-1-1,-1 1 1,1-1-1,0 0 1,-1 1-1,1-1 1,0 0-1,-1 0 1,1 1-1,0-1 0,-1 0 1,1 0-1,0 0 1,0 0-1,-1 0 1,1 0-1,0 0 1,0 0-1,-1 0 0,1 0 1,0-1-1,-1 1 1,1 0-1,0 0 1,-1-1-1,1 1 1,0 0-28,-2 65 393,-2 0 1,-4 0-1,-2 0 1,-8 23-394,0 3 323,11-52-201,-5 13-15,3 0 0,2 1 0,3 0-1,1 0 1,5 33-107,38-4-885,20-70-2713,-42-16 2149</inkml:trace>
  <inkml:trace contextRef="#ctx0" brushRef="#br0" timeOffset="97500.116">24247 2469 8849,'24'17'224,"4"-1"-104,3-1-76,6-2-64,-1-2-116,0-4-20,-1-3-24,-1-4-128,-1-4-104,-3 0-220,-6-3-400,-3 1-241,-8 0-15,-2-3-304</inkml:trace>
  <inkml:trace contextRef="#ctx0" brushRef="#br0" timeOffset="100797.222">5589 1010 952</inkml:trace>
  <inkml:trace contextRef="#ctx0" brushRef="#br0" timeOffset="101642.233">6632 1547 4380,'9'8'24,"10"-2"8,16-2 24,13-9-8,14-9-32,11-5-140,8-3-156,4 1-172,0 0-36,-6 4 36,-8 2 8,-7 1 8,-3 1-92</inkml:trace>
  <inkml:trace contextRef="#ctx0" brushRef="#br0" timeOffset="101766.616">7750 1308 2176,'17'-21'-24,"4"-3"-68,1-3-100,-1-2-160,-5-4-340</inkml:trace>
  <inkml:trace contextRef="#ctx0" brushRef="#br0" timeOffset="101921.068">7430 1221 4156,'-9'68'320,"7"1"-148,7-6-36,9-5-80,5-10 0,9-7 4,5-10-16,12-9 0,-4-10 8,3-9 12,1-6-32,6-6-52,5-7-264,-3-3-152,-1-1-68,-2-2-36,-1-1-84,-1 0-188</inkml:trace>
  <inkml:trace contextRef="#ctx0" brushRef="#br0" timeOffset="106569.56">10858 0 1884,'2'17'0,"1"0"0,4 1 20,0-1-44,2 3-56,1 0-108,-3 2-252</inkml:trace>
  <inkml:trace contextRef="#ctx0" brushRef="#br0" timeOffset="106700.607">10998 537 2732,'-3'10'56,"1"-4"-32,2-6-24,0 0 0,0 0 24,10-2-24,9-6-116,9-2-84,1-6-56,2-3-136,9-3-172</inkml:trace>
  <inkml:trace contextRef="#ctx0" brushRef="#br0" timeOffset="106958.575">11280 657 4156,'-36'178'1355,"71"-200"-1341,-11 4-173,-2-1 0,-1-2 0,0 0 0,-1-1 0,-2-1 0,0 0 0,-1-2 0,-2 0 0,0-1 0,-2 0 0,-1-1 0,-1-1 0,-1 1 0,1-10 159,15-59 366,-16 157 163,-6 133 893,-8 0-1,-23 129-1421,25-303 13,0 0 0,-2 0 0,0-1 0,-1 0 1,-1 1-1,0-2 0,-2 1 0,0-1 0,-11 17-13,12-32-3266,7-12 2293</inkml:trace>
  <inkml:trace contextRef="#ctx0" brushRef="#br0" timeOffset="107630.109">11986 654 5985,'11'0'-61,"1"0"1,-1-1 0,1 0 0,-1-1 0,0 0 0,0-1 0,0 0 0,0 0 0,0-2-1,0 1 1,-1-1 0,0-1 0,0 0 0,0 0 0,-1-1 0,0 0 0,0-1 0,-1 1-1,0-2 1,0 1 0,-1-1 0,0-1 0,-1 1 0,0-1 0,2-4 60,-8 9-67,0 1 1,0-1 0,0 0-1,-1 1 1,1-1 0,-1 0-1,0 1 1,0-1 0,-1 1 0,0 0-1,1-1 1,-1 1 0,-1 0-1,1 0 1,-1 0 0,1 0-1,-1 0 1,0 1 0,0-1-1,-1 1 1,-3-3 66,-21 38 441,21-11-259,0 1 0,1 0 0,0 0 0,2 0 0,1 1-1,1-1 1,1 1 0,1 0 0,0 0 0,2-1 0,1 1 0,1-1-1,1 0 1,0 0 0,2 0 0,9 20-182,-14-38-5,0-1 0,1 1 0,-1-1 0,1 1 0,-1-1 0,1 0 0,0 0 0,1-1 0,-1 1 0,0-1 0,1 1 0,-1-1 0,1 0 0,0 0 0,0-1 0,0 1 0,0-1 0,0 0 0,0 0 0,0 0 0,0 0 0,0-1 0,0 1 0,1-1 0,-1 0 0,0-1 0,0 1 0,0-1 0,0 0 0,1 0 0,-1 0 0,0 0 0,-1-1 0,1 1 0,0-1 0,0 0 0,-1-1 0,1 1 0,-1 0 0,0-1 0,1 0 0,1-2 5,22-16-187,-1-1-1,-1-1 1,-1-2 0,-1 0 0,-1-1-1,-1-1 1,-2-1 0,-1-1 0,-1-1-1,-1 0 1,-2-1 0,-1-1 0,-1 0-1,-2-1 1,-2 0 0,0 0 0,-1-11 187,59-167 1233,-47 256-649,-5 66-108,4 0 0,5-1 0,5-1 0,28 67-476,-47-152-105,-2-9-212,0 1 0,-1-1 0,-1 1 0,0 1 0,-1-1 0,-1 1 0,-1 0 0,0-1 0,-1 10 317,-2-25-15,-1 1 0,1-1 1,-1 0-1,1 0 0,-1 0 1,1 0-1,-1 0 0,0 0 1,1-1-1,-1 1 0,0 0 1,0-1-1,0 0 0,1 1 1,-1-1-1,0 0 0,0 0 1,0 0-1,0 0 0,0 0 1,0 0-1,1-1 0,-1 1 1,0 0-1,0-1 0,0 0 1,1 1-1,-1-1 0,0 0 0,1 0 1,-1 0-1,1 0 0,-1 0 1,1 0-1,-1-1 0,1 1 1,0 0-1,-1-1 0,1 1 1,0-1-1,0 0 0,0 1 1,0-1-1,1 1 0,-1-1 1,0 0-1,1 0 0,-1 0 1,1-1 14,-7-3-27,-38-35 111,-224-239 3347,268 278-3401,0 1-1,0 0 0,0-1 0,0 1 0,0-1 1,0 1-1,0-1 0,1 0 0,-1 1 1,1-1-1,-1 0 0,1 1 0,0-1 1,-1 0-1,1 0 0,0 1 0,0-1 1,0 0-1,0 0 0,1 1 0,-1-1 1,0 0-1,1 1 0,-1-1 0,1 0 1,0 1-1,-1-1 0,1 1 0,0-1 1,0 1-1,0-1 0,0 1 0,0-1 1,0 1-1,1 0 0,-1 0 0,0 0 0,1 0 1,-1 0-1,1 0 0,-1 0 0,1 0 1,-1 0-1,1 1 0,0-1 0,-1 1 1,1-1-1,0 1 0,-1-1 0,1 1 1,0 0-1,0 0 0,-1 0 0,1 0 1,0 0-1,0 1 0,1-1-29,540-89-2077,-363 66-1652,-163 21 2753</inkml:trace>
  <inkml:trace contextRef="#ctx0" brushRef="#br0" timeOffset="121924.355">7044 3521 3132,'0'-6'340,"-2"1"-24,2 5-52,0 0-44,0 0-80,0-3-76,0 3-20,0 0-44,0 0-40,0 0-164,0 0-96,4 3-28,3 5-40,5 3-52,5 5-72,4-1-296</inkml:trace>
  <inkml:trace contextRef="#ctx0" brushRef="#br0" timeOffset="127191.162">6857 3345 2504,'0'0'142,"0"0"-10,0 0 0,0 0-10,0 0 22,0 0 57,0 0-110,0 0-3,0 0 6,0 0-10,0 0 0,0 0-28,0 0 4,-30 21-258,-25 19-1012,33-31 680</inkml:trace>
  <inkml:trace contextRef="#ctx0" brushRef="#br0" timeOffset="134150.975">19880 4472 3236,'3'-7'0,"1"2"-68,1 2-4,0 0 12,-5 3 16,0 0 12,0 0 12,4-2-36,-4 2-60,0 0-60,0 0-44,-2 11-8,2 2-124</inkml:trace>
  <inkml:trace contextRef="#ctx0" brushRef="#br0" timeOffset="134363.191">19203 4745 2316,'-20'-2'0,"6"1"28,4 1-28,3 0 24,1-2 24,6 2 28,0 0-20,0 0-40,0 0-16,0 0-184,0 0-120,0 0-144</inkml:trace>
  <inkml:trace contextRef="#ctx0" brushRef="#br0" timeOffset="136273.493">22516 4651 6009,'0'0'318,"0"0"-140,0 0-110,0 0-32,12 17 570,25 31 169,-27-38-1124,-1 0 0,0 1 0,0 1 1,-1-1-1,-1 2 0,0-1 0,0 1 0,-2 0 1,1 0-1,-2 0 0,0 1 0,0 0 0,-1 0 1,-1 0-1,0 0 0,-1 7 349,-4 2-657</inkml:trace>
  <inkml:trace contextRef="#ctx0" brushRef="#br0" timeOffset="136637.916">23190 5528 6921,'75'11'-80,"-6"0"-176,-9-2-100,-8-3-4,-8 0 124,-8-2-17,-7-6-111,-4 0-24,-5-1 28,-2-1-52,-6-1-76,-2-3-32,-3 0-80</inkml:trace>
  <inkml:trace contextRef="#ctx0" brushRef="#br0" timeOffset="136839.553">23509 5235 4620,'-25'68'124,"3"2"0,3 0 0,3 0-1,3 2 1,3 10-124,8-77-106,1-1 0,0 1-1,0 0 1,1 0 0,-1 0 0,1 0 0,0 0-1,0 0 1,1 0 0,-1 0 0,1-1-1,1 1 1,-1 0 0,0 0 0,1-1-1,0 1 1,0-1 0,0 1 0,1-1 0,0 0-1,0 0 1,0 0 0,0 0 0,0-1-1,1 1 1,-1-1 0,1 0 0,0 0-1,0 0 1,3 1 106,11-6-508</inkml:trace>
  <inkml:trace contextRef="#ctx0" brushRef="#br0" timeOffset="137411.332">23742 5733 4580,'52'-6'156,"-18"3"-249,1 0 0,-1-2 0,-1-2 0,1-1 1,-1-2-1,0-1 0,-1-1 0,-1-2 0,24-14 93,-52 26 6,0 0-1,0 0 0,-1-1 1,1 1-1,-1-1 1,1 1-1,-1-1 0,0 0 1,0 1-1,0-1 0,-1 0 1,1 0-1,-1-1 0,1 1 1,-1 0-1,0 0 1,0-1-1,0 1 0,-1-1 1,1 1-1,-1-1 0,0 1 1,0-1-1,0 1 0,-1-1 1,1 1-1,-1 0 1,1-1-1,-1 1 0,0 0 1,-1-1-1,1 1 0,0 0 1,-1 0-1,0 0 0,0 0 1,0 0-1,0 0 1,0 1-1,-1-1 0,1 1 1,-1-1-1,1 1 0,-1 0 1,0 0-1,0 0 1,0 0-1,0 1 0,0-1 1,0 1-1,-1 0 0,1 0 1,0 0-1,-1 0 0,1 1 1,-1-1-1,1 1 1,-1 0-1,1 0 0,-1 0 1,1 0-1,0 1 0,-1-1 1,-3 2-6,-9 3 151,0 0 0,0 0 1,0 2-1,0 0 0,1 1 1,0 1-1,1 0 1,0 1-1,0 0 0,1 1 1,1 0-1,0 1 0,0 1 1,1 0-1,1 1 0,0 0 1,-1 3-152,10-16-14,0 0 1,0 0 0,0 0-1,0 0 1,1 0 0,-1 0-1,0 0 1,1 0 0,-1 0-1,1 0 1,-1 0 0,1 0-1,0 0 1,-1 0 0,1 0-1,0 1 1,0-1 0,0 0-1,-1 0 1,2 0 0,-1 1-1,0-1 1,0 0 0,0 0-1,0 0 1,1 0 0,-1 0-1,0 1 1,1-1 0,-1 0-1,1 0 1,0 0 0,-1 0-1,1 0 1,0 0 0,-1 0-1,1 0 1,0-1 0,0 1-1,0 0 1,0 0 0,0-1-1,0 1 1,0 0 0,0-1-1,0 1 1,0-1 0,0 0-1,0 1 1,0-1 0,1 0-1,-1 1 1,0-1 0,0 0-1,0 0 1,0 0 0,1 0-1,-1 0 1,0-1 0,1 1 13,75-13-849,241-115 449,-316 128 434,1 1-1,-1 0 0,0 1 0,0-1 0,0 0 0,0 1 0,0-1 0,0 1 0,0 0 0,0-1 0,-1 1 0,1 0 0,-1 0 1,1 0-1,-1 0 0,0 0 0,0 1 0,0-1 0,0 0 0,0 1 0,0-1 0,-1 0 0,1 1 0,-1-1 0,0 1 1,1-1-1,-1 1 0,0-1 0,-1 0 0,1 1 0,0-1 0,-1 1 0,1-1 0,-1 1 0,0-1 0,0 0 0,0 1-33,1 4 42,-18 211 113,19-197-291,27-53-242,163-116-1356,-187 145 1702,-3 1 69,0 1 0,0-1 1,0 0-1,0 0 0,1 1 0,-1-1 0,1 1 0,-1-1 1,1 1-1,-1 0 0,1 0 0,0-1 0,0 1 0,-1 0 1,1 0-1,0 1 0,0-1 0,0 0 0,0 1 1,0-1-1,0 1 0,0 0 0,1-1 0,-1 1 0,0 0 1,0 0-1,0 1 0,0-1 0,0 0 0,0 1 0,0-1 1,0 1-1,0 0 0,0-1 0,0 1 0,0 0 1,0 0-1,-1 0 0,1 0 0,0 1 0,-1-1 0,1 1 1,-1-1-1,1 1 0,-1-1 0,0 1 0,1-1 1,-1 1-1,0 0 0,0 1-37,18 80 590,-17-71-827,-1 0 1,2 0 0,-1 0-1,2 0 1,0 0 0,0 0-1,1-1 1,0 0 0,1 0-1,0-1 1,1 1 0,2 1 236,-3-6-776,-5-4-178</inkml:trace>
  <inkml:trace contextRef="#ctx0" brushRef="#br0" timeOffset="137780.727">24979 5948 5577,'24'8'95,"1"0"1,-1 2 0,-1 1 0,0 0 0,-1 2-1,0 1 1,13 11-96,102 54 8,-67-51-944,-69-28 374,-1 0 22,0 0-33,0 0 11,0-1 11,-3-3-48</inkml:trace>
  <inkml:trace contextRef="#ctx0" brushRef="#br0" timeOffset="138102.229">25418 5768 4668,'36'117'130,"-22"-97"-38,-1 0 1,0 0-1,-2 1 1,0 1-1,-1 0 1,-2 1-1,0-1 1,-1 2 0,-2-1-1,0 1 1,-1-1-1,-2 1 1,0 0-1,-2 18-92,-1-19 20,2-17 16,0 0 0,0 0 0,-1 0 0,0 0 0,0 0 0,0 0 1,-1 0-1,0 0 0,0 0 0,-1 0 0,1 0 0,-1-1 0,0 1 0,-1 0 0,0-1 0,1 0 0,-2 1 0,1-1 0,-1 0 0,1-1 0,-1 1 0,-1-1 0,1 0 0,-1 0 1,1 0-1,-1 0 0,-2 0-36,-16 1-169,0-1 0,0-1 0,0-1 0,-1-1 0,1-1 1,-1-1-1,1-1 0,-7-3 169,-45-1-1914,32 4 832</inkml:trace>
  <inkml:trace contextRef="#ctx0" brushRef="#br0" timeOffset="-80649.872">16566 7237 3360,'1'-3'184,"-1"3"72,0 0 40,4-3 40,-4 3 32,0 0-28,0 0-124,0 0-128,0 0-59,0 0-66,0 0-195,0 0-220,0 0-96,0 0-48,0 0-60,0 0-56,-7 4-276</inkml:trace>
  <inkml:trace contextRef="#ctx0" brushRef="#br0" timeOffset="-79567.353">16986 7447 2060,'-2'-3'-28,"2"-2"-76,-1-1-80,-1-2-52,0 1-60,-1-1-240</inkml:trace>
  <inkml:trace contextRef="#ctx0" brushRef="#br0" timeOffset="-79124.172">16894 7334 5280,'9'12'381,"1"2"-121,3 2-56,-1-2-48,0-2-84,-2 1-4,0-3-68,-1-2-200,-2-2-336,0 1-93,2-1 33,1 0 20,4-4-64,3-2-76,6-7-368</inkml:trace>
  <inkml:trace contextRef="#ctx0" brushRef="#br0" timeOffset="-78607.553">16938 7818 6725,'3'6'16,"6"-3"12,10-6 96,12-2-28,12 1-96,6-4-248,-1 2-268,-1-2-96,-6 0 51,-8 2 13,-7 1 20,-7 0-40,-5 2-24,-5 2-36,-6 2-116</inkml:trace>
  <inkml:trace contextRef="#ctx0" brushRef="#br0" timeOffset="-78363.252">16936 7983 3740,'190'-14'-106,"-180"12"105,0 1 0,0 0 0,0 0 0,-1 1 0,1 0 0,0 1 0,0 0 0,0 1 0,0 0 0,0 0 0,-1 1 0,1 1 0,-1-1 0,0 1 0,0 1 0,0 0 0,-1 0 0,1 1 0,4 4 1,-13-9 18,0 1 1,0 0-1,0-1 1,0 1-1,0 0 1,-1-1-1,1 1 0,-1 0 1,1-1-1,-1 1 1,1-1-1,-1 1 1,0-1-1,1 1 0,-1-1 1,0 1-1,0-1 1,0 0-1,0 1 1,-1-1-1,1 0 0,0 0 1,0 0-1,-1 0 1,1 0-1,-1 0 0,1 0 1,-1 0-1,1-1 1,-1 1-1,1-1 1,-1 1-1,0-1 0,1 0 1,-1 1-1,0-1 1,1 0-1,-1 0 1,0 0-1,1 0 0,-1 0 1,0-1-1,1 1 1,-1 0-1,0-1 1,1 1-1,-1-1 0,1 0 1,-1 1-1,1-1 1,-1 0-1,1 0 1,0 0-1,-1 0 0,0-1-18,-53-134-2344,41 83 1823,-3 1-94</inkml:trace>
  <inkml:trace contextRef="#ctx0" brushRef="#br0" timeOffset="-57511.032">11250 6431 1480,'-2'-13'5971,"3"-2"-4592,-4-25-2065,2 39 706,1 1-46,0 0 36,0 0 4,0 0-21,0 0 21,0 0 0,0 0-37,0 0-10,0 0 7,0 0 25,0 0 66,0 0-88,0 0-18,0 0 17,0 0 11,0 0 22,0 0-12,0 0 17,0 0-38,0 0 0,0 0 11,0 0 38,0 0-3,0 0-32,0 0 19,0 0-36,0 0 37,0 0 10,0 0 3,0 0 25,0 0 28,0 0 74,0 0 74,0 0 54,0 0 23,4-42 323,40-393-550,-44 410-1676,-4 56-3184,4-30 4538,0-1 88,0 0 71,0 0 10,0 0 38,0 0 14,0 0 5,0 0 6,-117 98 3052,23 23-3943,94-120 552,0-1 25,0 0 29,0 0 0,19-9-406,70-106 80,-3 37 1189,-83 63 769,6 17 614,17 38-1815,-16-20-4,2 0 0,0 0 1,1-1-1,1 0 1,1-2-1,0 1 0,1-2 1,1 0-1,1-1 0,0-1 1,1 0-1,0-2 0,1 0 1,10 3-127,-54-33-5195,17 18 4429</inkml:trace>
  <inkml:trace contextRef="#ctx0" brushRef="#br0" timeOffset="-54889.437">9713 7016 1688,'0'0'68,"-5"-3"-28,5 3-4,-6-2 32,1 1-24,5 1 0,0 0-44,-5 0 0,5 0 0,0 0-92,0 0-52,0 0-68,0 0-32,0 0-184</inkml:trace>
  <inkml:trace contextRef="#ctx0" brushRef="#br0" timeOffset="-32036.209">10450 6312 1660,'-9'-17'40,"2"-3"16,2-3 16,1-4 52,3-1-36,-1-1-32,0-1 12,2 4-68,-1 1 0,-1 3-32,0 3-48,-1 4-24,1 1-64,-2 0 16,1 4 52,-1 6-24,-1-1-24,0 3-236</inkml:trace>
  <inkml:trace contextRef="#ctx0" brushRef="#br0" timeOffset="-22334.783">11320 5971 1716,'3'-75'3100,"-3"74"-2928,0 1 14,0 0-104,0 0 14,0 0-44,-32 23-58,-211 134-1827,298-190 364,196-186 1841,-251 218-246,0 1-8,0 0-6,0 0 8,11 50 1087,39 78-2650,-37-100 446,-9-19 598</inkml:trace>
  <inkml:trace contextRef="#ctx0" brushRef="#br0" timeOffset="-19701.723">10768 6585 1220,'-128'-35'35,"137"32"-270</inkml:trace>
  <inkml:trace contextRef="#ctx0" brushRef="#br0" timeOffset="-16143.093">11252 6351 1456,'-33'-8'2860,"50"-18"-1786,6-171-357,44-117 425,-70 246 258,3 64-1412,0 3-57,0 1-56,0 0-55,0 0-53,0 0-32,0 0 0,0 0-30,0 0 1,0 0 26,0 0 23,0 0 34,0 0-7,0 0 36,0 0 49,0 0 18,0 0 15,0 0 34,0 0 25,0 0 11,-1-2 35,0 1 34,1 1-47,0 0-10,0 0 51,0 0 30,0 0 8,0 0 15,-33 40 480,-72 56-229,-72 64-56,75-72-2718,144-115 507,127-149 962,-155 161 1061,0 1 1,1 0-1,1 1 0,0 0 1,1 1-1,0 1 0,1 1 0,0 1 1,0 0-1,13-3-93,-31 11 153,18 41 2225,-14-22-2210,1 0 0,1 0 1,0-1-1,1 0 0,1 0 1,1-1-1,1 0 0,0-1 1,1 0-1,0 0 0,9 7-168,-17-20 44,-3-2-23,0 0-139,0 0-51,0 0-77,0 0-103,0 0-85,0 0-38,0 0 68,0 0-173,0 0-32,0 0-42,0 0-26</inkml:trace>
  <inkml:trace contextRef="#ctx0" brushRef="#br0" timeOffset="-9795.453">14091 8551 3080,'0'1'14,"0"0"1,1 0-1,-1 0 0,1 0 0,-1-1 1,1 1-1,0 0 0,-1 0 0,1 0 0,0-1 1,0 1-1,-1 0 0,1-1 0,0 1 0,0 0 1,0-1-1,0 1 0,0-1 0,0 1 1,0-1-1,0 0 0,0 0 0,0 1 0,0-1 1,0 0-1,0 0 0,0 0 0,0 0 0,0 0 1,0 0-1,0 0 0,0 0 0,0-1 1,0 1-1,0 0 0,0-1 0,0 1 0,0 0 1,0-1-1,0 1 0,0-1 0,0 0 0,-1 1 1,1-1-1,0 0 0,0 1 0,-1-1 1,1 0-1,0 0 0,-1 0 0,1 0 0,-1 1 1,1-1-1,-1 0 0,1 0 0,-1 0 0,0 0 1,1 0-1,-1 0 0,0-1-14,40-63-8,-38 60 18,1 0-1,-1 0 1,0-1 0,0 1-1,-1 0 1,0-1 0,0 1-1,0 0 1,0-1 0,-1 0-1,0 1 1,0-1 0,0 1-1,-1-1 1,0 1 0,0-1-1,0 1 1,-1 0-1,0-1 1,0 1 0,0 0-1,0 0 1,-1 0 0,0 1-1,0-1 1,0 1 0,-1-1-1,0 1 1,-3-3-10,-15 3-2297,22 4 1769</inkml:trace>
  <inkml:trace contextRef="#ctx0" brushRef="#br0" timeOffset="-9580.377">14307 8330 2456,'2'6'60,"-2"0"4,-2 0-64,-2 1 28,3-1-28,-1 0 0,2-1-88,0-5-48,2 6-8,-2-6-40,8 3-44,1-4-68,1-1-196</inkml:trace>
  <inkml:trace contextRef="#ctx0" brushRef="#br0" timeOffset="-9361.75">14407 8268 3508,'0'6'22,"-2"1"-82,0 1 1,1-1 0,0 1 0,0-1-1,1 1 1,0-1 0,1 1 0,-1-1-1,1 1 1,1-1 0,-1 0 0,1 1-1,1-1 1,-1 0 0,1 0 0,1 0-1,-1-1 1,1 1 0,0-1 0,0 0-1,1 0 1,0 0 0,0 0 0,3 1 59,33-8-923,-40 1 952,0-1-1,0 0 1,0 0-1,0 1 1,1-1-1,-1 1 1,0-1-1,0 1 0,0 0 1,1-1-1,-1 1 1,0 0-1,0 0 1,1 0-1,-1 0 0,0 0 1,1 0-1,-1 0 1,0 0-1,0 1 1,1-1-1,-1 0 1,0 1-1,0-1 0,0 1 1,0 0-1,1-1 1,-1 1-1,0 0 1,0-1-1,0 1 0,0 0 1,0 0-1,-1 0 1,1 0-1,0 0 1,0 0-1,-1 0 1,1 0-1,0 0 0,-1 0 1,1 1-1,-1-1 1,0 0-1,1 0 1,-1 0-1,0 1 0,0-1 1,1 0-1,-1 1 1,0-1-1,-1 0-28,-5 66-530,6-65-100</inkml:trace>
  <inkml:trace contextRef="#ctx0" brushRef="#br0" timeOffset="-248.577">7188 9359 4096,'0'0'136,"7"13"3605,-6-9-3765,2 2 20,-1-2 7,-2-3 14,0-1-33,0 0-191,0 0-310,-2 23-2674,-3-3 1913</inkml:trace>
  <inkml:trace contextRef="#ctx0" brushRef="#br0" timeOffset="14165.158">6162 6115 4720,'0'0'108,"22"-4"1125,251-131-331,-236 121-1078,-19 52-258,0 12 426,-9-32 46,0 1-1,-2 1 1,0-1-1,-1 1 1,-1 0-1,-1 0 1,-1 1-1,-1-1 1,-1 1-1,0 0 0,-1-1 1,-2 1-1,0-1 1,-1 2-38,1-19-76,1 0-1,0 0 1,-1 0 0,0 0-1,0-1 1,0 1 0,0-1-1,0 1 1,0-1 0,-1 0 0,1 0-1,-1 0 1,1 0 0,-1 0-1,0-1 1,0 1 0,0-1-1,0 0 1,0 0 0,0 0-1,0 0 1,0 0 0,0-1 0,-1 1-1,1-1 1,0 0 0,0 0-1,-1 0 1,1 0 0,0-1-1,0 1 1,0-1 0,0 0-1,-1 0 1,1 0 76,-114-44-1171,111 42 1201,-96-54-98,-110-41 1191,211 98-1111,-1 0 0,1 0 0,-1 0 0,1 1 0,0-1 0,-1 0 0,1 0 0,-1 1 0,1-1 0,-1 1 0,1-1 0,0 1 0,-1 0 0,1-1 0,0 1 0,0 0 0,0 0 0,-1 0 0,1 0 0,0 0 0,0 0 0,0 0 0,1 0 0,-1 1 0,0-1 0,0 0-1,1 0 1,-1 1 0,0-1 0,1 1 0,-1-1 0,1 0 0,0 1 0,0-1 0,-1 1 0,1-1 0,0 1 0,0-1 0,0 1 0,0-1 0,1 1 0,-1-1 0,0 0 0,1 1 0,-1-1 0,1 1 0,-1-1 0,1 0 0,0 1-12,20 79 674,-12-60-521,1-1-1,1 0 0,0-1 1,2 0-1,0-1 0,1 0 1,0-1-1,2 0 0,1 0-152,-7-14 79,0 0 1,0 0-1,1 0 0,-1-1 0,1-1 0,-1 0 0,1 0 1,-1-1-1,1-1 0,-1 0 0,1 0 0,-1-1 0,0 0 0,0 0 1,1-1-1,-2-1 0,1 0 0,0 0 0,3-3-79,1 2 36,258-101-2210,-263 87-661,-15 10 1495</inkml:trace>
  <inkml:trace contextRef="#ctx0" brushRef="#br0" timeOffset="19762.006">5377 9244 8465,'1'4'72,"-1"-4"-28,0 0-28,0 0-16,0 0 20,0 0-60,0 0-332,-5 10-436,0-3-352,-4 3-77,-3 1-31,-2-2 104</inkml:trace>
  <inkml:trace contextRef="#ctx0" brushRef="#br0" timeOffset="20410.795">5575 9627 5264,'-22'20'140,"-6"2"-43,-5 1-33,2 3-64,0-2 0,4 2-104,2 1-285,3 1-91,3-3-24,3-5-20,6-5-24,6-5 16,4-6 64,6-4-56,4-4-160</inkml:trace>
  <inkml:trace contextRef="#ctx0" brushRef="#br0" timeOffset="34383.321">7570 7810 2376,'0'0'23,"0"0"-1,1 0 1,-1 1-1,0-1 1,1 0-1,-1 0 1,0 1-1,0-1 1,1 0-1,-1 1 1,0-1-1,0 0 1,1 1-1,-1-1 1,0 0-1,0 1 1,0-1-1,0 0 1,0 1-1,0-1 1,0 1-1,1-1 1,-1 0-1,0 1 1,0-1-1,0 0 1,0 1-1,-1-1 1,1 1-1,0-1 1,0 0-1,0 1 1,0-1-1,0 0 1,0 1-1,-1-1 1,1 0-1,0 1 1,0-1-1,0 0 1,-1 1-1,1-1 1,0 0-1,-1 0 1,1 1-1,0-1 1,0 0-1,-1 0 1,1 1-1,0-1 1,-1 0-23,253-61 267,-235 57-303,91 0-438,-108 6 473,0-1 0,1 1-1,-1-1 1,0 1 0,0-1 0,-1 1 0,1-1-1,0 1 1,0-1 0,-1 0 0,1 1 0,-1-1-1,1 1 1,-1-1 0,1 0 0,-1 1 0,0-1-1,0 0 1,0 0 0,0 0 0,0 1 0,0-1 0,0 0-1,0 0 1,0-1 0,0 1 0,-1 0 0,1 0-1,0 0 1,0-1 0,-1 1 0,1-1 0,-1 1-1,0-1 2,0 1 0,-225 132 1730,225-133-1626,2 0-40,0 0-2,0 0-12,49-24 92,22-5-217,1 2-1,1 4 0,2 3 1,0 3-1,1 4 0,65-3 76,-2 7-648,-163 27 461,-194 42 20,-70-8 1299,346-40-992,-1-14-109,0-2 0,0-2 1,-1-3-1,0-3 0,52-18-31,52-9-972,-96 25 200,-52 11 282,-45 9 198,-378 39-463,386-40 432</inkml:trace>
  <inkml:trace contextRef="#ctx0" brushRef="#br0" timeOffset="52511.751">22708 7872 5032,'5'0'-35,"0"0"-1,0 0 1,0 0-1,0-1 0,0 0 1,0 0-1,-1-1 1,1 1-1,0-1 1,0 0-1,-1 0 0,0 0 1,1-1-1,-1 0 1,0 1-1,0-2 0,0 1 1,0 0-1,-1-1 1,0 0-1,1 1 0,-1-1 1,-1-1-1,1 1 1,0 0-1,-1-1 0,0 1 1,0-1-1,0 0 1,-1 1-1,0-1 0,0 0 1,0 0-1,0 0 1,-1 0-1,0 0 1,0 0-1,0 0 0,-1-2 36,0 6 17,1 0-1,-1-1 0,0 1 0,0 0 1,0 0-1,0 0 0,0 0 0,-1 1 1,1-1-1,0 0 0,0 0 0,-1 1 1,1-1-1,0 1 0,-1-1 0,1 1 1,0-1-1,-1 1 0,1 0 0,-1 0 1,1 0-1,-1 0 0,1 0 0,0 0 1,-1 0-1,1 0 0,-1 0 0,1 1 1,0-1-1,-1 1 0,1-1 0,0 1 1,-1-1-1,1 1 0,0 0 0,0 0 1,-1-1-1,1 1 0,0 0 0,0 0 1,0 0-1,0 0 0,0 1 0,0-1 1,1 0-1,-1 0 0,0 1-16,-48 54 997,43-48-953,1 0-1,0 0 1,0 0-1,1 1 1,0 0-1,0-1 1,1 2-1,0-1 1,1 0-1,0 0 1,0 1-1,1-1 1,0 1-1,1 0 1,0-1-1,1 1 1,0 4-44,2-13-46,-1 1 0,1-1 0,0 1 0,0-1 0,-1 0 0,1 0 1,0-1-1,0 1 0,0 0 0,0-1 0,0 0 0,0 1 1,0-1-1,0-1 0,0 1 0,0 0 0,0-1 0,0 1 0,0-1 1,0 0-1,0 0 0,0 0 0,-1 0 0,1-1 0,0 1 0,-1-1 1,3-1 45,-2 1-101,266-116-2261,-234 104 2319,-1-2-1,0-2 0,-1 0 1,-1-3-1,-1 0 0,-1-2 1,0-2-1,-2 0 1,10-14 43,12-22 266,-35 41-7,1 0 1,1 1 0,0 1 0,2 0 0,0 2 0,1 0 0,0 1-1,7-3-259,-26 17 31,1 0-1,-1 0 1,0 0-1,0 0 1,0 1-1,0-1 0,1 1 1,-1-1-1,0 1 1,1-1-1,-1 1 1,1 0-1,-1-1 0,0 1 1,1 0-1,-1 0 1,0 0-1,1 0 1,-1 0-1,1 1 0,-1-1 1,0 0-1,1 1 1,-1-1-1,0 1 1,1-1-1,-1 1 1,0 0-1,0-1 0,1 1 1,-1 0-1,0 0 1,0 0-1,0 0 1,0 0-1,0 0 0,0 0 1,-1 0-1,1 0 1,0 0-1,0 1 1,-1-1-1,1 0 0,-1 0 1,1 1-1,-1-1 1,0 0-1,1 1 1,-1-1-1,0 1 0,0-1 1,0 0-1,0 1 1,0-1-1,0 1 1,0-1-1,-1 0 0,1 1 1,0-1-1,-1 0 1,1 1-31,-16 93 709,16-93-694,-181 439 1537,179-434-1731,-1-1-1,1 1 0,0 0 0,1 0 1,-1-1-1,2 1 0,-1 0 0,1 0 0,0 0 1,0 0-1,0 0 0,1 0 0,0 0 1,1 0-1,0 0 0,0-1 0,0 1 0,1-1 1,0 1-1,0-1 0,0 0 0,1 0 1,0 0-1,0-1 0,1 1 0,0-1 0,-1 0 1,2 0-1,-1-1 0,0 0 0,6 3 180,3-6-992</inkml:trace>
  <inkml:trace contextRef="#ctx0" brushRef="#br0" timeOffset="52725.668">23189 7787 6561,'-16'-7'552,"9"3"-140,7 4-128,0 0-52,14 1-20,10 2-20,9 0-96,12 1-64,9-3-152,6 1-224,4-2-204,2 0-104,8-2 24,6 1-329,1-3-167,-6 3-60,-11-1-256</inkml:trace>
  <inkml:trace contextRef="#ctx0" brushRef="#br0" timeOffset="75743.344">15243 10002 5805,'317'-72'1138,"-149"45"-1418,1 7 1,130 3 279,-241 11-2339,-60 1 1189,-4-2 463</inkml:trace>
  <inkml:trace contextRef="#ctx0" brushRef="#br0" timeOffset="78342.919">18655 9788 5461,'21'-12'344,"5"-2"-112,8 3-124,1-1-24,10-1-40,5-1-12,2 3 0,0 2-152,-4 1 120,-6 0-696,-7 4-5,-10 2-27,-9 5 12,-11 5 124,-10 3-20</inkml:trace>
  <inkml:trace contextRef="#ctx0" brushRef="#br0" timeOffset="78503.697">18624 9971 3624,'10'6'348,"8"-2"52,8-4-136,7-3-96,3-3-80,5-3-48,4-2-40,-1 2-212,-8 1-192,-10 3-152,-7 4-44,-9 2 172,-10 5 68,-8 4-32,-10 1-112,-4-1-168</inkml:trace>
  <inkml:trace contextRef="#ctx0" brushRef="#br0" timeOffset="79229.218">19160 9471 5180,'11'11'76,"-3"0"-180,1 1-392,1 1-200,2-1-164,-1-1-376</inkml:trace>
  <inkml:trace contextRef="#ctx0" brushRef="#br0" timeOffset="96876.935">16540 13767 1544,'-39'58'393,"24"-24"-595,-28 46 1019,43-79-603,0-1 50,0 0 16,21 23 2802,58-18-2222,-79-5-1215,0 0-201,6-13-2800,-5 1 2299</inkml:trace>
  <inkml:trace contextRef="#ctx0" brushRef="#br0" timeOffset="111045.66">17749 11129 2196,'-124'-315'2958,"49"190"-3052,75 124-342,0 1-78,-16 17-1161,6 2 1063,0 6-115</inkml:trace>
  <inkml:trace contextRef="#ctx0" brushRef="#br0" timeOffset="111425.761">17882 11245 2912,'1'-2'28,"0"1"6,-1 1 44,0 0 54,0 0 49,0 0-2,0 0-16,0 0-42,0 0-51,0 0-111,-19 44-1444,10-24 769</inkml:trace>
  <inkml:trace contextRef="#ctx0" brushRef="#br0" timeOffset="115682.682">18361 14938 2068,'0'0'-172,"0"0"72,0 0-112,0-5-148</inkml:trace>
  <inkml:trace contextRef="#ctx0" brushRef="#br0" timeOffset="119877.721">18332 15227 2524,'12'160'-212,"22"14"124,-34-173-100,0-1-56,0 0-157,-5-3-234</inkml:trace>
  <inkml:trace contextRef="#ctx0" brushRef="#br0" timeOffset="120217.245">18223 15610 3068,'86'154'202,"-82"-154"-212,0 0 1,1 0 0,-1-1 0,0 1-1,0-1 1,0 0 0,0 0 0,-1 0-1,1-1 1,0 1 0,0-1 0,-1 0-1,1 0 1,-1 0 0,1-1 0,-1 1-1,0-1 1,0 0 0,0 0 0,0 0-1,-1 0 1,1 0 0,-1 0 0,0-1-1,0 0 1,0 1 0,0-1 0,-1 0-1,1 0 1,-1 1 0,0-4 9,78-234-988,-47 115 977,-34 243-250,2-109-146</inkml:trace>
  <inkml:trace contextRef="#ctx0" brushRef="#br0" timeOffset="120746.138">18121 14117 3408,'0'0'-131,"0"0"23,0 0 29,0 0 28,0 0 18,0 0 7,25-4-1771,-23-1 1286</inkml:trace>
  <inkml:trace contextRef="#ctx0" brushRef="#br0" timeOffset="120964.115">18320 14166 1972,'5'1'52,"2"-1"-84,0 0-56,0 0-36,-2-1-24,-2-1-32,-3 2-44,4-3 12,-4 3 24,3-5-104,1 1 180,-3 1 8</inkml:trace>
  <inkml:trace contextRef="#ctx0" brushRef="#br0" timeOffset="121281.041">18325 14393 2340,'0'0'48,"0"0"-28,0 0-20,0 0 0,-7 5 28,7-5-4,-5 1-24,5-1-156,0 0-156,0 0-152</inkml:trace>
  <inkml:trace contextRef="#ctx0" brushRef="#br0" timeOffset="121815.735">18122 14398 1392,'-56'23'2081,"55"-23"-1787,1 0 23,0 0 31,0 0-77,0 0-56,0 0-7,0 0-26,0 0-13,0 0-12,0 0 26,0 0 49,0 0 48,0 0 52,-40 8 1140,14-10-1416,0 0 1,0-2-1,0 0 1,1-2-1,0-1 1,0-1-1,0-1 1,1-1-1,0-1 1,1-1-1,1-1 1,-6-5-57,13 8-39,-1 0 1,-1 1 0,0 1-1,0 1 1,-1 0-1,1 1 1,-1 1 0,-1 1-1,1 0 1,-1 2-1,1 0 1,-1 1 0,0 1-1,1 0 1,-14 3 38,-28 2-388,59-5 128,1 0-85,0 0-85,0 0-71,0 0-33,0 0 3,0 0 55,0 0 84,0 0 124,19 27-1697,-15-24 1468</inkml:trace>
  <inkml:trace contextRef="#ctx0" brushRef="#br0" timeOffset="122370.578">18117 13386 3968,'6'0'724,"-8"-12"-2718,3 0 1132</inkml:trace>
  <inkml:trace contextRef="#ctx0" brushRef="#br0" timeOffset="133348.796">23441 11666 3412,'0'0'140,"0"0"-84,-5 15-36,-5 12-20,-6 10 0,-3 7 0,-7-2 32,4 0-32,3-5 0,0-3-168,-1-6-84,-2-3-124,1-3-56,-5-6-68,2-9-240</inkml:trace>
  <inkml:trace contextRef="#ctx0" brushRef="#br0" timeOffset="133951.44">24145 11466 4596,'74'-4'-1075,"-24"15"-1485,-72 27 3575,-183 105-171,197-140-1238,7-2-196</inkml:trace>
  <inkml:trace contextRef="#ctx0" brushRef="#br0" timeOffset="136631.216">10925 10937 5060,'0'0'96,"0"0"-20,0 0 23,0 0 109,0 0 38,0 0 16,0 0 1,10-1 2763,-9 2-3008,-1-1 5,0 0 0,0 0-5,0 0 10,0 0 33,0 0 48,0 0 19,0 0-18,0 0-1,0 0-10,0 0-20,0 0-21,0 0-15,0 0-13,0 0-6,0 0-2,0 0-12,0 0-91,0 0-121,0 0-106,0 0-111,0 0-104,0 0-117,-9-4-4837,7 0 4619</inkml:trace>
  <inkml:trace contextRef="#ctx0" brushRef="#br0" timeOffset="137898.082">10816 10550 3916,'-9'-75'716,"32"100"-2571,-16-13 1246</inkml:trace>
  <inkml:trace contextRef="#ctx0" brushRef="#br0" timeOffset="144075.8">6484 11266 5436,'24'62'-377,"73"297"690,-97-360-313,0 0 0,0-1 0,0 1 0,0 0-1,0 0 1,0 0 0,0 0 0,1 0 0,-1 0-1,0 0 1,1 0 0,-1 0 0,1 0 0,0 0-1,-1 0 1,1 0 0,0 0 0,-1 0-1,1 0 1,0 0 0,0 1 0,0-1 0,-1 0-1,1 1 1,0-1 0,0 1 0,0-1 0,0 1-1,0-1 1,1 1 0,-1 0 0,0-1-1,0 1 1,0 0 0,0 0 0,0 0 0,0 0-1,0 0 1,1 0 0,-1 0 0,0 0 0,0 0-1,0 0 1,0 1 0,0-1 0,0 1 0,0-1-1,0 0 1,0 1 0,0 0 0,0-1-1,0 1 1,0 0 0,0-1 0,0 1 0,-1 0-1,1 0 1,0 0 0,-1 0 0,1 0 0,0-1-1,-1 1 1,1 0 0,-1 1 0,1-1 0,-1 0-1,10-25 117,-1 0-1,0-1 0,-2 0 0,-1 0 0,-2-1 1,0 0-1,-1 0 0,-2-17-115,-1 42-71,0 1-45,0 0-9,0 0 11,7 22-31,-2-16 47,0-1 1,1 0 0,0-1 0,0 1 0,0-1 0,0 0 0,0-1-1,1 0 1,0 0 0,0 0 0,0 0 0,0-1 0,0-1 0,0 1 0,0-1-1,1 0 1,-1-1 0,0 1 0,1-2 0,-1 1 0,0-1 0,1 0 0,-1 0-1,0-1 1,0 0 0,0 0 0,0-1 0,0 0 0,-1 0 0,1-1-1,-1 1 1,0-2 0,0 1 0,0 0 0,0-1 0,-1 0 0,0-1 0,0 1-1,0-1 1,-1 0 0,0 0 0,0 0 0,-1-1 0,2-2 97,36-42-639,-40 50 645,0 1 0,0-1-1,0 0 1,0 1-1,0-1 1,-1 1-1,1 0 1,0-1-1,0 1 1,0 0-1,0-1 1,0 1-1,0 0 1,0 0 0,0 0-1,1 0 1,-1 0-1,0 0 1,0 0-1,0 0 1,0 0-1,0 1 1,0-1-1,0 0 1,0 1-1,0-1 1,-1 1 0,1-1-1,0 1 1,0-1-1,0 1 1,0 0-1,-1-1 1,1 1-1,0 0 1,0-1-1,-1 1 1,1 0-1,-1 0 1,1 0 0,-1 0-1,1 0 1,-1 0-1,1 0 1,-1 0-1,0 0 1,0 0-1,1 0 1,-1 0-1,0 0 1,0 0-1,0 0 1,0 0 0,0 0-1,0 0 1,0 0-1,-1 0 1,1 0-1,0 0 1,-1 1-6,3 13-126,0-2-321</inkml:trace>
  <inkml:trace contextRef="#ctx0" brushRef="#br0" timeOffset="144487.322">7184 11440 3156,'-2'5'-36,"2"1"-16,-3 0-48,-1 2-4,1-2-44,3-6-36,2 6-40,1-1 4,4-2-8,3-4 60,6-6 16,3-4-8,5-6-32,4-4-160</inkml:trace>
  <inkml:trace contextRef="#ctx0" brushRef="#br0" timeOffset="173887.845">15523 9692 4712,'0'0'49,"0"0"29,0 0 61,0 0 71,0 0 56,0 0 63,0 0 11,0 0-61,0 0-54,0 0-9,0 0-21,0 0-22,1 3-3754,-4 8 2651</inkml:trace>
  <inkml:trace contextRef="#ctx0" brushRef="#br0" timeOffset="176988.141">18666 8364 3572,'0'-6'160,"0"1"-64,0 0 160,0 5-388,0 0-164,0 0-52,0 0-128,0 0-112,0 0-4</inkml:trace>
  <inkml:trace contextRef="#ctx0" brushRef="#br0" timeOffset="177707.683">18802 9082 2616,'-10'35'48,"1"0"-8,4-7-16,5-5 4,2-4 12,5-5 32,1-5 20,3-4-68,-1-4-148,11-2-100,5-4-132,1-1-144</inkml:trace>
  <inkml:trace contextRef="#ctx0" brushRef="#br0" timeOffset="179209.977">20234 10416 3028,'21'-8'0,"3"0"0,2 2-192,0 0-220,-2-1-272</inkml:trace>
  <inkml:trace contextRef="#ctx0" brushRef="#br0" timeOffset="181236.585">20399 10184 2040,'-18'9'-948</inkml:trace>
  <inkml:trace contextRef="#ctx0" brushRef="#br0" timeOffset="183053.862">14144 11851 5188,'690'6'-2650,"-686"-5"2604,0 0 1,1-1 0,-1 1 0,1-1 0,-1 0 0,1-1 0,-1 1 0,0-1 0,1 0 0,-1 0-1,0 0 1,0 0 0,1-1 0,-1 0 0,0 1 0,0-2 0,-1 1 0,1 0 0,0-1 0,-1 0-1,0 0 1,1 0 0,-1 0 0,0 0 0,-1-1 0,1 1 0,0-1 0,-1 0 0,0 1 0,0-1-1,1-4 46,1-14-411</inkml:trace>
  <inkml:trace contextRef="#ctx0" brushRef="#br0" timeOffset="183895.351">15715 12067 2004,'22'28'-204,"1"-1"-228</inkml:trace>
  <inkml:trace contextRef="#ctx0" brushRef="#br0" timeOffset="-199966.258">3348 6997 3608,'-2'-14'-215,"31"27"-1192,-21-9 1561,14 6-618</inkml:trace>
  <inkml:trace contextRef="#ctx0" brushRef="#br0" timeOffset="-195293.628">5160 10982 2836,'4'27'276,"-2"7"0,-6 5-64,-3 6-64,-3 3-56,-4 4-40,-3-4-136,-4-3-192,2-6-184,0-8-136,2-9-180</inkml:trace>
  <inkml:trace contextRef="#ctx0" brushRef="#br0" timeOffset="-195121.028">5515 10990 3028,'21'28'40,"-4"3"-16,-1 0-24,-3 1 40,-1-3-40,1-1 32,0-3-32,3-2-140,1 2-200,2-3-280</inkml:trace>
  <inkml:trace contextRef="#ctx0" brushRef="#br0" timeOffset="-188004.968">7129 14922 4196,'17'5'-28,"14"-5"44,9-6 44,8-7 8,9-4-132,6-5-356,2 1-208,6-1-112,-7 3-160</inkml:trace>
  <inkml:trace contextRef="#ctx0" brushRef="#br0" timeOffset="-177542.186">8310 11825 2536,'0'0'-192,"0"0"-144,-3 6-104,-6 3-128</inkml:trace>
  <inkml:trace contextRef="#ctx0" brushRef="#br0" timeOffset="-168594.756">8440 8302 2408,'4'-2'0,"0"0"0,0 0 1,-1 0-1,1 0 0,0-1 0,-1 0 0,0 1 0,1-1 0,-1 0 0,0-1 0,-1 1 0,1-1 0,0 1 1,-1-1-1,0 0 0,0 0 0,0 0 0,0 0 0,-1 0 0,0 0 0,0 0 0,0 0 0,0-1 1,0 1-1,-1 0 0,0-1 0,0 1 0,0 0 0,0-1 0,-1 1 0,0 0 0,0-1 0,0 1 0,0 0 1,-1 0-1,1 0 0,-1 0 0,0 0 0,-1 0 0,1 0 0,0 1 0,-3-2 0,4 3 2,-1 0 1,1 0-1,-1 0 0,1 0 0,-1 1 0,0-1 0,0 1 1,0-1-1,0 1 0,0 0 0,0-1 0,0 1 0,0 0 1,-1 1-1,1-1 0,0 0 0,0 1 0,-1-1 0,1 1 1,-1 0-1,1-1 0,0 1 0,-1 0 0,1 1 0,-1-1 1,1 0-1,0 1 0,-1-1 0,1 1 0,0 0 0,0 0 1,-1 0-1,1 0 0,0 0 0,0 0 0,0 1 1,0-1-1,0 1 0,0-1 0,1 1 0,-1 0 0,1-1 1,-1 1-1,1 0 0,-1 0 0,0 2-2,-44 106 182,44-85-168,0 1 1,2-1 0,1 0 0,1 0 0,2 0 0,0-1 0,1 1 0,1-1 0,2 0-1,0 0 1,2-1 0,4 8-15,-2-1 44,-10-28-29,-1 0-1,0-1 1,0 1 0,1 0 0,-1-1 0,0 1 0,0 0 0,-1 0 0,1 0 0,0 0 0,0 0 0,-1 0-1,0 0 1,1 0 0,-1 0 0,0 0 0,0 0 0,0 1 0,0-1 0,0 0 0,-1 0 0,1 0 0,-1 0-1,1 0 1,-1 0 0,0 0 0,1 0 0,-1 0 0,0 0 0,0-1 0,-1 1 0,1 0 0,0-1 0,-1 1-1,1 0 1,-1-1 0,1 0 0,-1 1 0,1-1 0,-1 0 0,0 0 0,0 0 0,0 0 0,0 0 0,0 0-1,0-1 1,0 1 0,0-1 0,0 1 0,0-1 0,0 0 0,0 1 0,0-1 0,0 0 0,0-1 0,0 1-1,0 0 1,-1-1-15,-5 1 27,0 0-1,0 0 1,0-1-1,1-1 1,-1 1-1,0-1 1,0-1-1,1 1 1,-1-1-1,1-1 0,0 1 1,0-1-1,0 0 1,0-1-1,1 0 1,0 0-1,0 0 1,0-1-1,1 0 1,-1 0-1,2 0 1,-1-1-1,0 1 1,1-1-1,1 0 0,-1-1 1,1 1-1,0 0 1,1-1-1,0 0 1,0 0-1,0 1 1,1-7-27,1 10-8,1 0 0,1 0 0,-1 0 0,1 0 0,-1 1 0,1-1 0,0 0 0,0 1 0,1-1 0,-1 1 0,1 0 0,-1 0 0,1 0 0,0 0 0,0 1 0,1-1 0,-1 1 0,0-1 0,1 1 0,0 0 0,-1 0-1,1 1 1,0-1 0,0 1 0,0 0 0,0 0 0,0 0 0,0 1 0,0-1 8,124-8-311,-120 10 214,80 23-1432,-97-9 878,-7-7 78</inkml:trace>
  <inkml:trace contextRef="#ctx0" brushRef="#br0" timeOffset="-164815.41">7345 8412 4192,'0'0'47,"-32"-15"-721,20 10-87,-3 0-19</inkml:trace>
  <inkml:trace contextRef="#ctx0" brushRef="#br0" timeOffset="-150928.314">969 8042 3096,'-93'-103'1514,"53"62"2351,40 40-3993,0 1-160,0 0-162,0 0-175,0 0-159,5-1-2361,14-4 1950,-12 6 655</inkml:trace>
  <inkml:trace contextRef="#ctx0" brushRef="#br0" timeOffset="-149972.813">632 7886 1416,'0'0'-20,"0"0"20,0 0-88,0 0 16,0 0-28,0 0-456</inkml:trace>
  <inkml:trace contextRef="#ctx0" brushRef="#br0" timeOffset="-149368.268">584 7522 1852,'-45'-37'880,"45"37"-750,0 0-51,22 31-1351,-8-19 1019</inkml:trace>
  <inkml:trace contextRef="#ctx0" brushRef="#br0" timeOffset="-149155.813">549 7597 2024,'-5'-8'56,"1"-1"-56,4-4-60,4-3-112,3-2-48,7-2-72</inkml:trace>
  <inkml:trace contextRef="#ctx0" brushRef="#br0" timeOffset="-143006.993">1172 8976 2164,'-1'0'19,"0"1"-1,-1-1 1,1 1 0,0-1-1,0 1 1,0-1 0,0 1-1,0 0 1,0 0-1,1-1 1,-1 1 0,0 0-1,0 0 1,0 0 0,1 0-1,-1 0 1,1 0-1,-1 0 1,1 0 0,-1 0-1,1 1 1,-1-1 0,1 0-1,0 0 1,0 0-1,0 0 1,-1 1 0,1-1-1,0 0 1,1 0 0,-1 0-1,0 1 1,0-1-1,0 0 1,1 0 0,-1 0-1,0 0 1,1 0-1,-1 0 1,1 0 0,0 1-1,-1-2 1,1 1 0,0 1-19,0-1 36,-1 0 26,1 2-57,-1-2 17,0-1 47,0 0 30,0 0 14,0 0 21,0 0 7,0 0 20,0 0 21,0 0 32,0 0 18,0 0 8,0 0 8,0 0 9,0 0-7,0 0-14,0 0-2,0 0-16,0 0-38,0 0-25,0 0-13,0 0-30,0 0-23,0 0-29,0 0-18,0 0-16,0 0-27,0 0-88,0 0-68,0 0-21,0 0-32,0 0-11,0 0 23,0 0-100,0 0-43,0 0-64,0 0-125,0 0-123,3 6-714,3 5 760</inkml:trace>
  <inkml:trace contextRef="#ctx0" brushRef="#br0" timeOffset="-131667.903">784 11382 3108,'1'5'-963,"-7"-6"466</inkml:trace>
  <inkml:trace contextRef="#ctx0" brushRef="#br0" timeOffset="-129478.69">435 10704 2796,'-7'-40'468,"7"39"-521,0 1-32,0 0-31,0 0-8,0 0 28,0 0 37,0 0 31,0 0-11,0 0-73,0 0-113,10 8-567,-4-5 409</inkml:trace>
  <inkml:trace contextRef="#ctx0" brushRef="#br0" timeOffset="-129202.489">556 10599 2220,'0'0'64,"0"0"-40,0 0 0,0 0-24,0 0-96,0 0-116,0 0-60,0 0-100</inkml:trace>
  <inkml:trace contextRef="#ctx0" brushRef="#br0" timeOffset="-128532.341">1340 10532 5993,'0'0'293,"0"0"-131,0 15-35,41 371-1592,-29-275-1377,-2-177 3283,-11 58-379,0 0 0,1-1 0,0 1 0,0 0 0,0 0 0,1 0 0,1 0-1,-1 0 1,1 0 0,1 0 0,-1 0 0,1 0 0,1 1 0,-1 0-1,1 0 1,1 0 0,-1 0 0,1 0 0,0 1 0,1 0 0,-1 0 0,1 0-1,0 1 1,1 0 0,-1 0 0,1 0 0,0 1 0,1 0 0,-1 1-1,0-1 1,1 2 0,0-1 0,5-1-62,26 3 63,1 1 0,-1 2 0,1 2 1,-1 2-1,0 1 0,16 6-63,-53-13-27,0 1 1,0 0-1,0-1 1,0 1-1,0 0 1,0 0-1,0 0 1,0 0-1,0 0 1,0 1-1,0-1 1,0 0-1,-1 1 1,1 0-1,-1-1 1,1 1-1,-1 0 1,0 0-1,1 0 1,-1-1-1,0 1 1,0 1-1,-1-1 1,1 0-1,0 0 1,-1 0-1,1 0 1,-1 0-1,1 1 1,-1-1-1,0 0 1,0 0-1,0 1 1,-1-1-1,1 0 1,0 0-1,-1 1 1,1-1-1,-1 0 1,0 0-1,0 0 1,0 0-1,0 0 1,0 0-1,0 0 1,0 0-1,-1-1 1,1 1-1,-1 0 1,1-1-1,-1 1 1,0-1-1,-1 2 27,-12 13 7,0 0 0,-1-1 1,-1-1-1,0-1 0,-1 0 0,-1-1 0,1-1 0,-2-1 1,0-1-1,0 0 0,-2-1-7,-146 38 2801,167-46-2533,1 0-119,17 2-8,178-31-246,-24 1-3255,-135 26 2346</inkml:trace>
  <inkml:trace contextRef="#ctx0" brushRef="#br0" timeOffset="-127156.754">1739 13257 5268,'38'656'449,"-26"-626"-3198,11-76 1590,-8 3 730</inkml:trace>
  <inkml:trace contextRef="#ctx0" brushRef="#br0" timeOffset="-126892.232">2099 13439 5344,'2'-2'27,"0"-1"0,0 1 0,1 0 0,-1 1 0,1-1 0,-1 0 0,1 1 0,-1-1 0,1 1 0,0 0 0,0 0 0,0 0 0,0 0 0,0 1 0,0-1 0,0 1 0,0-1 0,0 1 0,0 0 0,0 0 0,0 1 0,0-1 0,0 1-1,0-1 1,0 1 0,-1 0 0,1 0 0,0 0 0,0 1 0,0-1 0,-1 1 0,1-1 0,-1 1 0,1 0 0,-1 0 0,0 0 0,0 0 0,0 0 0,0 0 0,0 1 0,0-1 0,-1 1 0,1 0 0,0 0-27,-1 12-95,0-1 1,-1 0-1,-1 1 1,0-1 0,-1 0-1,-1 1 1,0-1-1,-1-1 1,0 1 0,-1 0-1,-1-1 1,0 0-1,-1 0 1,0-1 0,-1 0-1,0 0 1,-1-1-1,0 0 95,-6 12 127,-74 142-133,89-162 34,2 0 1,-1-1-1,0 1 1,1 0-1,-1 0 1,1-1-1,0 1 1,-1-1-1,1 1 0,1-1 1,-1 0-1,0 0 1,1 0-1,-1 0 1,1 0-1,-1 0 1,1-1-1,0 1 1,-1-1-1,1 0 1,0 0-1,0 0 0,0 0 1,0-1-1,0 1 1,0-1-1,1 1 1,-1-1-1,0 0 1,0 0-1,0-1 1,0 1-1,0-1 1,0 1-1,0-1 1,2-1-29,41-2-133,1-2 1,-1-3 0,0-1 0,0-2-1,6-5 133,47-12-1953,-51 18 795</inkml:trace>
  <inkml:trace contextRef="#ctx0" brushRef="#br0" timeOffset="-117519.372">14665 13272 2964,'3'2'0,"0"0"0,0-1-1,0 0 1,0 1 0,1-1-1,-1 0 1,0-1 0,1 1-1,-1-1 1,0 1 0,1-1-1,-1 0 1,1 0 0,-1 0-1,0-1 1,1 1 0,-1-1-1,1 0 1,-1 0 0,0 0 0,0 0-1,0-1 1,0 1 0,0-1-1,0 0 1,0 0 0,2-2 0,4 1-57,0-1 1,0 0-1,-1 0 1,1-1 0,-1-1-1,0 1 1,-1-1 0,1 0-1,-1-1 1,-1 0-1,1 0 1,-1 0 0,0-1-1,-1 0 1,0 0-1,0-1 1,0 1 0,-1-1-1,-1 0 1,0 0-1,0 0 1,0-1 0,-1 1-1,-1-1 1,0 1 0,0-1-1,-1 0 1,0-8 56,-1 17 50,-1-1 1,0 1-1,1 0 1,-1-1-1,0 1 1,0 0 0,1 0-1,-1 0 1,0 0-1,0 1 1,0-1-1,0 0 1,0 1-1,0 0 1,0-1-1,0 1 1,-1 0-1,1 0 1,0 0-1,0 0 1,0 0 0,0 1-1,0-1 1,0 1-1,0-1 1,0 1-1,0 0 1,0 0-1,0 0 1,0 0-1,1 0 1,-1 0-1,0 0 1,0 0 0,1 1-1,-1-1 1,1 1-1,0-1 1,-1 1-1,1 0 1,0 0-1,0-1 1,0 1-1,0 0 1,0 0-1,0 0 1,1 0-1,-1 0 1,0 2-51,-5 4-60,0 0 0,0 1 0,1-1 1,0 1-1,1 0 0,0 1 0,0-1 0,1 1 0,0 0 0,1 0 1,0 0-1,0 0 0,1 0 0,1 0 0,-1 0 0,2 0 0,-1 0 0,2 1 1,-1-1 59,20 4-1254,-13-16 632</inkml:trace>
  <inkml:trace contextRef="#ctx0" brushRef="#br0" timeOffset="-106380.86">2811 10397 1848,'-1'-5'-337,"1"5"-66</inkml:trace>
  <inkml:trace contextRef="#ctx0" brushRef="#br0" timeOffset="-103860.682">4069 10839 2656,'0'0'186,"0"0"8,0 0 8,0 0-28,0 0-21,0 0 6,0 0-19,0 0 6,0 0-47,0 0-20,0 0-34,0 0-22,0 0-3,1 0-3,1 0-19,0 35-915,-2-17 349,-2 1-110</inkml:trace>
  <inkml:trace contextRef="#ctx0" brushRef="#br0" timeOffset="-2967.818">3398 5838 832</inkml:trace>
  <inkml:trace contextRef="#ctx0" brushRef="#br0" timeOffset="59140.984">2140 2640 1936,'-224'-146'2827,"210"139"-2729,-1 0 0,1 1 0,-1 0 0,0 1 0,-1 1 0,1 0 1,-1 1-1,1 1 0,-1 1 0,0 0 0,0 1 0,0 0 0,0 1 0,0 1 0,1 1 0,-1 0 0,1 1 0,0 1 0,0 0 0,0 1 0,0 1 1,1 0-1,0 1 0,-8 6-98,-602 304-20,580-292 18,1 1 1,1 3-1,2 1 0,1 2 1,1 1-1,3 2 1,-12 16 1,30-32-1,1 0-1,1 1 1,2 1 0,0 0 0,1 0 0,1 2 0,1-1 0,1 1-1,1 1 1,1 0 0,1 0 0,2 0 0,0 0 0,2 1 0,0 15 1,7-21 34,1-1 0,0 0 0,2 0 0,0 0 0,1-1 0,1 0 0,1-1 0,0 0 0,1-1 0,1 0 0,0-1 0,1 0 0,1-1 0,0-1 0,9 6-34,-11-7 90,28 32-6,2-3-1,2-1 1,1-2 0,2-2 0,2-2 0,1-2 0,2-3 0,0-2 0,2-2 0,1-3 0,0-2-1,6-2-83,43-6 49,0-4-1,0-5 0,0-5 0,1-4 1,-2-5-1,1-5 0,-2-4 0,0-4 0,6-7-48,266-49 29,452-76 191,-582 112-181,375-88 114,-602 127-150,68-18 25,-1-3 0,-1-5 0,-2-2-1,-1-5 1,20-14-28,-90 45-4,-2 4 14,1-1-1,-1 0 0,1 0 1,-1-1-1,-1 0 0,1-1 1,-1 0-1,0 0 0,0-1 1,-1 0-1,1 0 1,-2-1-1,1 0 0,-1 0 1,0 0-1,-1-1 0,0 0 1,0 0-1,-1 0 0,0-1 1,-1 1-1,0-1 0,0 0 1,-1 0-1,0 0 0,-1 0 1,0 0-1,-1-1 1,0 1-1,-1-5-9,-5-4 3,0 1 1,-1 1 0,-1-1-1,0 2 1,-1-1-1,-1 1 1,-1 0-1,-1 1 1,0 0-1,0 1 1,-1 0-1,-1 1 1,-1 1-1,0 0 1,0 1-1,-1 1 1,0 0-1,-1 1 1,0 1 0,-13-5-4,-23-6-7,-2 1 1,0 3 0,0 2 0,-2 3-1,1 2 1,-19 1 6,-77 1-78,0 6-1,1 7 1,-108 20 78,-129 73-31,203-43 62,175-57-6714,17 3 5243</inkml:trace>
  <inkml:trace contextRef="#ctx0" brushRef="#br0" timeOffset="60455.613">6573 3319 3372,'-14'-3'1058,"44"15"-331,1-10-452,-1-2 0,1-1-1,0-2 1,0-1 0,-1-1 0,0-1 0,7-4-275,4 1 138,1006-224 520,-940 214-806,335-49 267,-146 58-3218,-268 10 843,-31-7 1559</inkml:trace>
  <inkml:trace contextRef="#ctx0" brushRef="#br0" timeOffset="60945.255">8843 2628 3576,'93'86'1788,"-28"57"-575,-59-122-1090,1-1 0,2 0 0,0 0 1,1 0-1,0-2 0,2 1 0,0-1 0,1-1 1,1 0-1,11 10-123,-24-26-6,1 1 0,-1-1 1,1 0-1,-1 1 0,1-1 0,-1 0 1,1 0-1,-1 0 0,1 0 1,0-1-1,0 1 0,0 0 1,-1-1-1,1 1 0,0-1 0,0 1 1,0-1-1,0 0 0,0 0 1,0 0-1,0 0 0,0 0 1,-1 0-1,1-1 0,0 1 0,0-1 1,0 1-1,0-1 0,0 0 1,-1 0-1,1 0 0,0 0 0,-1 0 1,1 0-1,-1 0 0,1 0 1,-1 0-1,1-1 0,-1 1 1,1-2 5,39-77-491,-32 59 396,82-252-509,-70 345 406,-21-58 270,1 0 0,1-1 0,0 1 0,0 0 0,2-1 0,-1 0 0,2 1 0,0-1 0,0-1 0,1 1 1,1-1-1,0 0 0,1-1 0,0 1 0,1-2 0,2 3-72,-7-13 36,0 0-1,0-1 1,1 0 0,-1 0-1,0 0 1,0 0-1,0 0 1,0-1 0,0 0-1,-1 0 1,1 0 0,0 0-1,-1-1 1,0 1 0,1-1-1,-1 0 1,0 0-1,0 0 1,-1 0 0,1 0-1,-1-1 1,1 0 0,-1 1-1,0-1 1,1-3-36,4-2 36,4-6-296,0 0-1,-2 0 1,1-1 0,-2-1 0,0 1 0,-1-1-1,-1 0 1,-1-1 0,0 0 0,-1 0 0,-1 0 0,-1 0-1,0 0 1,-2 0 0,0-1 0,0 1 0,-3-7 260,1-9-1118,1-3-102</inkml:trace>
  <inkml:trace contextRef="#ctx0" brushRef="#br0" timeOffset="61103.883">9920 2262 4184,'-3'5'192,"3"-5"-64,0 0-96,-5 9-16,-2 2-204,2 1-172,3 5-168,0 5-96,2 3-76</inkml:trace>
  <inkml:trace contextRef="#ctx0" brushRef="#br0" timeOffset="61647.689">9988 2830 4200,'-36'57'333,"36"-56"-262,0-1 60,0 0 72,2-2 7,58-34-304,-2-2 0,-1-4 0,-3-1 0,-1-3 0,-3-2 0,32-40 94,-55 60 34,18-13 543,-50 74 37,-161 256 703,167-286-1366,0-1 0,0 0 0,0 0 0,0 0 0,1 0 0,-1-1 1,1 1-1,0 0 0,-1-1 0,1 1 0,0-1 0,0 1 0,0-1 0,0 0 0,0 0 0,0 0 0,0 0 1,1 0-1,-1-1 0,0 1 0,0 0 0,1-1 0,-1 0 0,0 0 0,1 1 0,-1-1 0,0-1 0,1 1 0,-1 0 1,0 0-1,1-1 0,-1 0 0,0 1 0,0-1 0,1 0 0,-1 0 0,0 0 0,0 0 0,0 0 0,0-1 0,0 0 49,21-6-144,0-1 0,0-2-1,-1 0 1,-1-2 0,0 0-1,-1-1 1,0-1-1,-1-1 1,12-14 144,-29 50 271,-42 305 1120,41-198-1206,2-94-5,-2 0-1,-1 0 1,-2 0-1,-1 0 1,-1 0-1,-2 0 1,-1-1-1,-2 0 1,-7 15-180,-19 21-257,-4-2-1,-2-1 1,-4-2-1,-26 27 258,62-78-227,9-12 175,0-1 1,0 1 0,0-1 0,0 1 0,0-1-1,0 1 1,0-1 0,0 1 0,-1-1 0,1 1 0,0 0-1,0-1 1,0 1 0,0-1 0,-1 1 0,1-1 0,0 1-1,0 0 1,-1-1 0,1 1 0,0 0 0,-1-1-1,1 1 1,0 0 0,-1 0 0,1-1 0,-1 1 0,1 0-1,-1 0 1,1-1 0,0 1 0,-1 0 0,1 0 0,-1 0-1,1 0 1,-1 0 0,1 0 0,-1 0 0,1 0-1,0 0 1,-1 0 0,1 0 0,-1 0 0,1 0 0,-1 0-1,1 0 1,-1 1 0,1-1 0,0 0 0,-1 0 0,1 0-1,-1 1 1,1-1 0,0 0 0,-1 0 0,1 1-1,0-1 1,-1 1 51,2-26-1362</inkml:trace>
  <inkml:trace contextRef="#ctx0" brushRef="#br0" timeOffset="62189.469">10856 3031 3412,'402'-151'1284,"-398"150"-1257,-1 1-1,1-1 1,-1 0 0,1 0 0,-1 0-1,0-1 1,1 1 0,-1-1 0,0 0-1,0 0 1,0 0 0,0 0 0,-1 0-1,1-1 1,-1 1 0,1-1 0,-1 0-1,0 0 1,0 0 0,0 0 0,0 0-1,-1 0 1,1 0 0,-1-1 0,0 1-1,1-1 1,-2 1 0,1 0 0,0-1-1,-1 0 1,0 1 0,1-1 0,-1 1-1,-1-1 1,1 1 0,-1-1 0,1 0-1,-1 1 1,0-1-27,-6-87 485,7 90-212,0 1-41,0 0-100,0 0-84,0 0-35,0 0-32,0 0-11,0 0 0,0 0 14,0 0 30,0 0-3,0 0-34,0 0-4,0 0 13,0 0 21,0 0-31,0 0-17,0 0-43,0 0-135,0 0-77,0 0-48,0 0-27,0 0-67,0 0-84,0 0-82,0 0-69,0 0-26,0 0-201</inkml:trace>
  <inkml:trace contextRef="#ctx0" brushRef="#br0" timeOffset="62567.319">11301 2936 1764,'-3'4'5,"2"-3"25,1-1 50,0 0 66,0 0 8,0 0-45,-5-19-1646,5 19 1274</inkml:trace>
  <inkml:trace contextRef="#ctx0" brushRef="#br0" timeOffset="63212.219">10462 1965 3168,'0'-10'76,"0"3"-8,0-6-32,0 2-36,0 5-224,0 1-232,0 5-108,8 10-216</inkml:trace>
  <inkml:trace contextRef="#ctx0" brushRef="#br0" timeOffset="63810.011">10493 2410 3272,'-7'-1'47,"0"1"-1,0 0 1,-1 1-1,1-1 0,0 2 1,0-1-1,0 1 1,0 0-1,1 0 1,-1 0-1,1 1 1,-1 0-1,1 1 0,0-1 1,0 1-1,0 1 1,0-1-1,1 1 1,0 0-1,0 0 0,0 0 1,1 1-1,-1-1 1,1 1-1,1 0 1,-1 1-1,1-1 1,0 0-1,1 1 0,-1 0 1,0 5-47,-13 15 126,1-5-60,-61 138 294,77-157-365,1 0-1,0 0 0,-1-1 0,2 1 0,-1-1 1,0 1-1,0-1 0,1 0 0,-1 0 0,1 0 0,0 0 1,-1 0-1,1 0 0,0-1 0,0 1 0,0-1 1,0 0-1,1 0 0,-1 0 0,0-1 0,0 1 0,1-1 1,-1 1-1,0-1 0,0 0 0,1-1 0,-1 1 1,0 0-1,1-1 0,-1 0 0,0 0 0,0 0 0,0 0 1,0 0-1,0 0 0,0-1 0,1 0 6,8-3-106,0-1 0,-1 0 0,0 0 0,0-1 0,-1 0 0,0-1 0,0 0 0,0-1 0,-1 0 0,-1 0 0,0-1 0,0 0 0,-1 0 0,0-1 0,0 0 0,-1-1 0,-1 1 0,4-12 106,58-226-530,-9-219 2275,-43 579-259,-61 489-560,46-583-969,2 1 0,0-1 0,1 0 0,0 0 0,1 0 0,2 0 0,-1 0 0,2-1 0,0 0 0,4 5 43,-8-15-100,1 0 0,0 0 0,0-1 0,0 1 0,0-1 0,1 0 0,0-1-1,0 1 1,1-1 0,-1 0 0,1 0 0,0 0 0,0-1 0,0 0 0,0 0 0,1-1 0,-1 1 0,1-1 0,-1-1 0,1 1 0,0-1 0,0-1 0,0 1 0,-1-1-1,1 0 1,0 0 0,3-2 100,112-37-1520,-79 16 792</inkml:trace>
  <inkml:trace contextRef="#ctx0" brushRef="#br0" timeOffset="65000.469">11254 2483 2472,'0'0'154,"0"0"16,0 0-8,0 0 10,0 0 28,0 0 13,0 0 5,0 0-35,0 0-43,0 0-19,0 0-46,-4 2-17,-23 20 104,1 1 0,0 1-1,2 2 1,1 0-1,1 2 1,1 0-1,2 1 1,-5 11-162,11-20 58,-28 52 200,75-73 249,-8-11-569,-1 0 1,-1-2 0,0-1-1,-1 0 1,-1-2-1,0 0 1,-1-2-1,-1 0 1,-1-2-1,-1 0 1,9-14 61,-33 111-300,-4-6 427,3-1 0,3 1 0,3 0 1,6 35-128,-6-100 28,0 0 1,0 1 0,0-1 0,0 0-1,-1 0 1,0 0 0,0 0 0,0 0-1,-1 0 1,0 0 0,0-1 0,0 0-1,0 1 1,0-1 0,-1 0 0,0-1-1,0 1 1,0-1 0,-1 1 0,1-1-1,-1 0 1,1-1 0,-1 1 0,0-1-1,0 0 1,0 0 0,0-1 0,-1 1-1,1-1 1,0 0 0,-1-1-29,2 1-76,1-1 0,0 0 0,0 0 1,-1 0-1,1 0 0,0-1 0,0 1 0,-1-1 0,1 0 0,0 0 1,0 0-1,0 0 0,0-1 0,0 1 0,0-1 0,1 0 0,-1 0 0,0 0 1,1 0-1,-1 0 0,1 0 0,0-1 0,0 1 0,0-1 0,0 0 1,0 1-1,1-1 0,-1 0 0,1 0 0,-1 0 0,1 0 0,0 0 1,1-1-1,-1 1 0,0 0 0,1 0 0,0-1 0,0 1 0,0 0 1,0 0-1,0-1 0,0 1 0,1 0 0,0 0 0,0-1 0,0 1 1,0 0-1,0 0 0,0 0 0,1 0 0,0 1 0,-1-1 0,1 0 1,2-1 75,3-13 34,2-1 1,0 2-1,1-1 1,1 1-1,0 1 1,1 0 0,1 1-1,0 0 1,1 1-1,0 0 1,1 1 0,1 1-1,0 0 1,0 1-1,1 1 1,0 1-1,1 0 1,0 1 0,0 1-1,0 1 1,1 0-1,13-1-34,6 0 151,0-3-1,-1-1 1,0-2-1,-1-1 1,0-2-1,-1-2 1,-1-1-1,-1-1 1,0-2-1,-2-1 1,0-2-1,13-14-150,-41 36-4,0-1-1,-1 0 1,1 0-1,-1-1 1,1 1-1,-1 0 0,0-1 1,0 0-1,0 1 1,-1-1-1,1 0 0,-1 0 1,0 0-1,0 0 1,-1 0-1,1 0 0,-1 0 1,1 0-1,-1 0 1,-1 0-1,1 0 1,0 0-1,-1 0 0,0 0 1,0 0-1,0 0 1,-1 0-1,1 0 0,-1 1 1,0-1-1,0 1 1,0-1-1,0 1 0,-1 0 1,1-1-1,-1 1 1,0 1-1,0-1 0,0 0 1,0 1-1,-1-1 1,1 1-1,-1 0 1,1 0-1,-1 0 0,0 1 1,0-1-1,0 1 1,1 0-1,-1 0 0,0 1 1,-3-1 4,-7 6 67,0 2 0,0-1 0,1 2 0,0 0 0,0 0 0,1 1 0,0 1 0,1 0 0,0 0 0,1 1 0,0 1 0,0 0 0,1 0 0,1 1 0,0 0 0,1 0 0,0 1 0,1 0 0,1 0 0,0 0 0,1 1-67,-28 122 224,31-134-217,1 1 0,0-1 0,1 1 0,-1-1 0,1 0 0,-1 1 0,1-1 0,0 1 0,0-1 0,1 0-1,-1 0 1,1 0 0,-1 0 0,1 0 0,0 0 0,0 0 0,0 0 0,1-1 0,-1 1 0,1-1 0,-1 0 0,1 0 0,0 0 0,0 0 0,0 0 0,0 0 0,0-1 0,0 1 0,0-1 0,0 0 0,1 0 0,-1 0 0,0-1-1,1 1 1,-1-1 0,1 0 0,-1 0 0,3 0-7,18-3-154,-1-1-1,0-2 0,0 0 1,0-1-1,-1-1 0,0-2 1,-1 0-1,0-1 0,0-1 1,-1 0-1,-1-2 0,0-1 0,-1 0 1,-1-1-1,0-1 0,-1-1 1,2-4 154,26-34-282,-4-1 1,-2-2 0,-2-2 0,21-52 281,84-137 879,-134 262-761,-63 228 607,43-205-611,2 1-1,1 0 1,2 1 0,1-1 0,3 2 0,0-1-1,3 0 1,1 12-114,2-38 52,0-1 0,0 1 0,1-1 0,0 1 0,1-1 0,1 0 0,-1-1 0,1 1 0,1-1 0,0 0-1,0 0 1,1 0 0,0-1 0,0 0 0,1-1 0,0 1 0,0-2 0,1 1 0,0-1 0,0 0 0,1-1 0,-1 0 0,7 2-52,3 1-154,1-1 0,0-1 0,0 0 0,1-2 0,-1 0 0,1-1 0,0-2 0,0 0 0,0-1 0,0-1 0,17-3 154,-78-32-2344,-353-83 3884,329 108-258,62 11-1233,27-1 272,356-72 362,-134 16-3452,-213 54 1189,-29 6 646</inkml:trace>
  <inkml:trace contextRef="#ctx0" brushRef="#br0" timeOffset="65979.16">8123 4202 3020,'-109'12'958,"126"0"-600,9-7-285,1-3 0,-1 0 1,0-1-1,1-2 1,-1 0-1,1-2 0,14-4-73,-14 3 29,147-26 127,-2-9 0,85-33-156,-21 5 4,-5 8-364,-231 59 351,0-1 1,-1 1 0,1 0-1,0-1 1,-1 1 0,1 0-1,0-1 1,0 1 0,-1 0-1,1-1 1,0 1 0,0 0-1,0-1 1,0 1 0,0-1-1,-1 1 1,1 0 0,0-1-1,0 1 1,0-1 0,0 1-1,0 0 1,0-1 0,0 1-1,0-1 1,0 1 0,1 0-1,-1-1 1,0 1 0,0-1-1,0 1 1,0 0 0,1-1-1,-1 1 1,0 0 0,0-1-1,0 1 1,1 0 0,-1-1-1,0 1 1,1 0 0,-1 0-1,0-1 1,1 1 0,-1 0-1,0 0 1,1 0 0,-1-1-1,0 1 1,1 0 0,-1 0-1,1 0 1,-1 0 0,0 0-1,1 0 1,-1 0 8,-38-8-228,-55 4-29,0 5-1,0 3 1,-75 14 257,130-13-9,-983 168-567,-402 92 412,897-157 1360,1693-323 242,838-126 114,-1798 308-1486,1 9 0,1 10-1,180 10-65,-224 27-688,-165-22 686,-1-1 0,1 0-1,-1 0 1,0 0 0,1 0 0,-1 1 0,1-1 0,-1 0 0,1 1 0,-1-1 0,1 0 0,-1 1 0,1-1 0,-1 1 0,1-1 0,-1 1 0,1-1 0,0 1 0,-1-1 0,1 1 0,0-1 0,-1 1 0,1-1 0,0 1 0,0 0 0,-1-1 0,1 1 0,0-1 0,0 1 0,0 0 0,0-1 0,0 1 0,0-1-1,0 1 1,0 0 0,0-1 0,0 1 0,1 0 0,-1-1 0,0 1 0,0-1 0,0 1 0,1 0 0,-1-1 0,0 1 0,1-1 0,-1 1 0,0-1 0,1 1 0,-1-1 0,1 0 0,-1 1 0,1-1 0,-1 1 0,1-1 0,-1 0 0,1 1 0,-1-1 0,1 0 0,0 0 0,-1 1 0,1-1 0,-1 0-1,1 0 1,0 0 0,-1 0 2,-52 19-1,-93 8 20,0-6 1,-107-1-20,194-16 34,-114 9 383,1-8 1,-1-8 0,-108-16-418,366 8-409,656 1 702,-149 9-480,-165-17-3199,-426 17 3333,-1 1 1,1 0 0,-1 0-1,1 0 1,0 0-1,-1 0 1,1 0 0,-1 0-1,1 0 1,-1 1 0,1-1-1,0 1 1,-1-1 0,0 1-1,1 0 1,-1-1-1,1 1 1,-1 0 0,0 0-1,1 0 1,-1 0 0,0 0-1,0 0 1,0 0-1,0 1 1,0-1 0,0 0-1,0 0 1,0 1 0,-1-1-1,1 1 1,0-1 0,-1 1 52,-5 13-918</inkml:trace>
  <inkml:trace contextRef="#ctx0" brushRef="#br0" timeOffset="67045.759">7845 1641 4004,'14'138'2409,"-2"630"-1917,-5-523 356,10-1 0,11-1 0,20 48-848,13 22 324,-13 2 1,-5 132-325,-37-306-400,-53-226-2526,38 62 2324,1 1 1,2-1-1,0 0 1,1-1-1,2 1 1,0-1-1,2 0 1,1-18 601,1 20-660</inkml:trace>
  <inkml:trace contextRef="#ctx0" brushRef="#br0" timeOffset="67987.634">9081 4687 3928,'37'115'2881,"25"145"-1889,-61-259-992,-1 0 0,0 0-1,1 0 1,-1 0 0,1 0 0,-1 0 0,1 0 0,-1 0 0,1 0 0,0-1 0,-1 1 0,1 0-1,0 0 1,0 0 0,-1-1 0,1 1 0,0 0 0,0-1 0,0 1 0,0-1 0,0 1 0,0-1-1,0 1 1,0-1 0,0 0 0,0 0 0,0 1 0,0-1 0,1 0 0,-1 0 0,0 0 0,0 0-1,0 0 1,0 0 0,0-1 0,0 1 0,0 0 0,0-1 0,0 1 0,0 0 0,0-1 0,0 1-1,0-1 1,0 1 0,0-1 0,0 0 0,0 0 0,0 1 0,-1-1 0,1 0 0,0 0 0,0 0-1,-1 1 1,1-1 0,-1 0 0,1 0 0,-1 0 0,1 0 0,-1 0 0,0 0 0,1-1 0,-1 1 0,0-1 0,30-69-286,18-176-609,-29 291 674,-11-17 251,-6-16-10,0 0 0,0-1 1,1 1-1,1-1 0,0 1 1,0-1-1,1 0 0,0-1 1,0 1-1,1-1 0,1 0 0,0 0 1,0-1-1,0 0 0,1 0 1,0-1-1,1 0 0,-1-1 1,2 1-21,-5-8 27,0 0 0,-1-1 1,1 0-1,-1 0 0,1 0 0,-1 0 1,0-1-1,0 0 0,0 1 1,0-2-1,0 1 0,-1 0 1,0-1-1,1 1 0,-1-1 0,0 0 1,-1 0-1,1 0 0,-1-1 1,0 1-1,0-1 0,0 1 1,0-1-1,-1 1 0,0-1 0,0-1-27,-1 6 3,9-25-437,-2 1 1,0-1 0,-2-1 0,-1 1 0,-1-1-1,-1 1 1,-1-1 0,-2 0 0,-1-7 433,1-2-890</inkml:trace>
  <inkml:trace contextRef="#ctx0" brushRef="#br0" timeOffset="68199.876">9799 4320 6821,'0'0'0,"-1"5"-56,1-5-344,0 7-100,1 1-305,1 3-215,0 3 20,-1-2-272</inkml:trace>
  <inkml:trace contextRef="#ctx0" brushRef="#br0" timeOffset="68430.17">9822 4768 5024,'0'13'196,"-2"-6"-112,2-7-36,2 5-4,-2-5-224,0 0-336,0 0-36,2 6-32,-1-1-84,4 0-92</inkml:trace>
  <inkml:trace contextRef="#ctx0" brushRef="#br0" timeOffset="68601.259">10275 4693 4660,'-18'18'244,"15"-16"-208,-1 0 0,1 1 0,-1-1 1,1 1-1,0 0 0,0 0 0,1 0 0,-1 0 1,0 0-1,1 1 0,0-1 0,0 1 0,0 0 1,0-1-1,0 1 0,1 0 0,0 0 0,0 0 1,0 0-1,0 0 0,1 0 0,-1 0 1,1 1-1,0-1 0,0 0 0,1 0 0,-1 0 1,1 0-1,0 0 0,0 0 0,0 0 0,1 0 1,0 1-37,5 9 44,-4-6-84,0 1 0,1-1 0,0-1 0,1 1 0,0-1 0,0 1 0,1-1 0,-1-1 0,1 1 0,1-1 0,-1 0 0,1 0 0,0-1 0,2 1 40,15-70-974,-26-49-1847,3 98 2165</inkml:trace>
  <inkml:trace contextRef="#ctx0" brushRef="#br0" timeOffset="69134.241">10463 4617 4912,'-14'2'117,"-1"1"-1,0 0 0,0 1 0,1 1 0,0 0 0,0 1 0,0 0 0,1 1 0,0 1 0,0 0 0,1 0 1,0 2-1,0-1 0,1 2 0,0-1 0,1 2 0,1-1 0,-1 1 0,2 0 0,0 1 0,0 0 0,1 1 0,1-1 1,0 1-1,1 1 0,0 1-116,4-14 2,0 1 0,0-1 0,1 1 1,-1-1-1,1 0 0,0 1 0,-1-1 0,1 1 1,0-1-1,1 1 0,-1-1 0,0 1 0,1-1 1,-1 1-1,1-1 0,0 1 0,0-1 1,0 0-1,0 0 0,0 1 0,0-1 0,0 0 1,1 0-1,-1 0 0,1 0 0,0 0 0,0-1 1,-1 1-1,1 0 0,0-1 0,1 0 0,-1 1 1,0-1-1,0 0 0,0 0 0,1 0 1,-1 0-1,0 0 0,1-1 0,-1 1 0,1-1 1,-1 0-1,1 1 0,-1-1 0,1 0 0,-1-1 1,1 1-1,-1 0 0,1-1 0,-1 1 1,0-1-1,1 0 0,-1 0 0,0 0 0,1 0 1,-1 0-1,0 0 0,0 0 0,0-1 0,0 0-2,33-19-462,-2-1 0,0-3 0,-1 0 0,-2-2-1,-1-1 1,-1-2 0,-1 0 0,-2-2 0,21-34 462,-20 19-136,-1-1 0,-3-1 0,-2-1 0,-2-1 0,-2-1 0,-3 0 0,-2-1 1,-2 0-1,-3-1 0,0-40 136,12-58 1540,-14 134-327,-7 53-325,-16 92 160,1-28-700,5 1 0,4 1 1,4-1-1,6 46-348,0-135 137,16 85-823,-17-94 560,1 1-1,-1-1 1,1 0 0,0 0-1,0 0 1,0 0 0,0 0 0,0 0-1,1 0 1,-1 0 0,0 0 0,1 0-1,0-1 1,-1 1 0,1-1-1,0 1 1,0-1 0,0 0 0,0 1-1,0-1 1,0 0 0,0 0-1,0 0 1,0-1 0,0 1 0,1-1-1,-1 1 1,0-1 0,1 0 0,-1 1-1,0-1 1,1 0 0,-1-1-1,0 1 1,0 0 0,1-1 0,-1 1 126,25-10-914</inkml:trace>
  <inkml:trace contextRef="#ctx0" brushRef="#br0" timeOffset="69493.844">11097 4627 6369,'-75'162'1188,"74"-161"-1186,1 0 0,0 0 0,0 0-1,0 0 1,0 0 0,0 0 0,1 0-1,-1 0 1,0 0 0,0 0 0,1 0-1,-1 0 1,0 0 0,1-1 0,-1 1-1,1 0 1,-1 0 0,1 0 0,0 0-1,-1-1 1,1 1 0,0 0 0,0 0-1,-1-1 1,1 1 0,0-1 0,0 1-1,0-1 1,0 1 0,0-1-1,0 1 1,0-1 0,0 0 0,0 0-1,0 1 1,0-1 0,0 0 0,0 0-1,0 0 1,0 0 0,0 0 0,0 0-1,0 0 1,0-1 0,0 1 0,0 0-1,0 0 1,-1-1 0,1 1 0,0-1-1,0 1 1,0-1 0,0 1 0,0-1-2,52-26-334,140-164-2089,-109 67 1810,-78 159 1309,-65 495 1185,54-470-1838,5-33-5,-1-1-1,-1 0 1,-1 1-1,-1-1 1,-2 0 0,0-1-1,-2 0 1,-1 0 0,-1 0-1,-1-1 1,-10 15-38,-6 1-31,20-28-180,0 0-1,-1 0 1,0-1 0,0 0 0,-2 0-1,1-1 1,-1 0 0,-1-1 0,0 0-1,0-1 1,-10 6 211,-2-10-944,1-8-145</inkml:trace>
  <inkml:trace contextRef="#ctx0" brushRef="#br0" timeOffset="70140.853">11679 4796 4952,'11'-2'-16,"-1"0"0,0-2 0,0 1 0,0-1 0,-1 0 0,1-1-1,-1 0 1,0 0 0,-1-1 0,1-1 0,-1 1 0,0-1 0,-1-1-1,1 1 1,-2-1 0,1 0 0,-1-1 0,0 0 0,-1 0-1,0 0 1,0 0 0,-1-1 0,0 0 0,-1 0 0,0 0 0,-1 0-1,1-8 17,-1 12-15,-1 1-1,0-1 0,0 0 0,-1 0 0,0 0 1,0 1-1,0-1 0,-1 0 0,0 0 0,0 0 1,0 1-1,-1-1 0,0 1 0,0-1 0,0 1 1,-1-1-1,1 1 0,-1 0 0,-1 0 0,-1-2 16,1 8 38,0 1 0,0-1 0,1 1 0,-1-1 0,0 1 0,1 1 0,-1-1-1,1 0 1,0 1 0,0-1 0,0 1 0,0 0 0,0 0 0,0 0 0,1 1-1,-1-1 1,1 1 0,0-1 0,0 1 0,1 0 0,-1 0 0,1-1 0,-1 5-38,-3 1 226,4-8-70,1-1-10,0 0-15,0 0-43,0 0-40,0 0-23,0 0-8,0 0-59,-36-57-369,7-8 414,-1 84-70,25-11 109,0 1-1,0-1 0,1 1 0,0 1 0,1-1 1,0 1-1,0-1 0,1 1 0,0 0 0,1 0 1,0-1-1,0 1 0,1 0 0,1 0 0,0 0 1,0 0-1,2 7-41,-2 86 649,-9-56-381,-8 99 175,16-142-427,1 0 0,-1 0 0,0 0 0,1 0 0,0-1 0,0 1 0,0 0 0,1 0 1,-1-1-1,1 1 0,0-1 0,0 1 0,0-1 0,0 0 0,1 0 0,-1 0 0,1 0 0,0 0 0,0 0 0,0-1 0,0 1 0,0-1 0,0 0 0,1 0 0,-1 0 0,1-1 0,-1 1 1,1-1-1,0 0 0,0 0 0,0 0 0,3 0-16,13-2 20,0 0 1,0-2 0,0-1-1,-1 0 1,1-1 0,-1-1-1,0-1 1,-1-1 0,1 0-1,-2-1 1,13-9-21,4 1-145,-21 11-122,-1 0 1,0-1-1,0 0 0,-1-1 1,0 0-1,0 0 1,-1-2-1,0 1 0,-1-1 1,0 0-1,0-1 1,-1 0-1,0-1 0,-1-1 267,5-16-1212</inkml:trace>
  <inkml:trace contextRef="#ctx0" brushRef="#br0" timeOffset="70396.184">12313 4248 5452,'-6'49'239,"1"180"1341,7-219-1537,0 0 1,0-1-1,1 1 0,0-1 0,1 0 1,0 0-1,0 0 0,1 0 1,0-1-1,0 0 0,1 0 1,0 0-1,1-1 0,0 0 0,0 0 1,0-1-1,1 0 0,0 0 1,0 0-1,1-1 0,-1-1 0,2 1-43,94 33-3308,-116-53 1120,-6 2 1297</inkml:trace>
  <inkml:trace contextRef="#ctx0" brushRef="#br0" timeOffset="70560.084">12138 4627 5356,'-2'4'233,"4"2"11,6-2-12,6-3 24,11-4-68,7-6-76,13-5-68,7-5-4,5-4-12,2-1-28,0 1-128,-5 1-228,-4-1-276,-5 1-153,-2 0-75,-5-4 16,0-5-164</inkml:trace>
  <inkml:trace contextRef="#ctx0" brushRef="#br0" timeOffset="70700.615">12952 3862 6013,'0'0'332,"0"0"-76,0 0-120,0 0-44,0 0-76,2-3-16,-2 3-248,0 0-180,9 6-301,3 1-151,-3-1 16,-1 0-16,-3 2-348</inkml:trace>
  <inkml:trace contextRef="#ctx0" brushRef="#br0" timeOffset="70925.295">12942 4398 6305,'0'34'588,"0"-4"-164,0-4-200,2-4-100,1-2-56,2-4-36,-1-2 8,-1-2-128,3-1-376,-3-3-376,-1-2-177,1 2 97,-1 0 8,-2-2-108</inkml:trace>
  <inkml:trace contextRef="#ctx0" brushRef="#br0" timeOffset="71783.195">13459 4184 7325,'-86'529'2947,"86"-496"-4358,11-48-3360,-6-4 4650,2 1-1,0 1 1,1-1 0,1 1 0,1 0 0,0 1-1,1 0 1,1 1 0,5-5 121,59 18 2357,-40 8-1692,-7-8-516,0-2 0,0 0-1,0-3 1,-1 0 0,0-2-1,0 0 1,-1-2 0,0-2-1,-1 0 1,0-2 0,-1 0-1,-1-2 1,13-12-149,-30 25-42,-1 0 0,0-1 0,-1 1 0,1-1 0,-1 0 0,0-1-1,0 0 1,0 1 0,-1-1 0,0-1 0,0 1 0,-1-1 0,1 1 0,-2-1 0,1 0 0,-1 0 0,0 0 0,0-1-1,-1 1 1,0 0 0,0-1 0,0 1 0,-1 0 0,-1-1 0,1 1 0,-1-1 0,0 1 0,-1 0 0,0-1 0,0 1-1,0 0 1,-1 0 0,-1-1 42,1 7 19,0 0 0,-1 0 0,1 0 0,0 1 0,-1 0 0,1-1 0,0 1 0,-1 0 0,1 1 0,0-1 0,-1 0 0,1 1 0,0 0 0,0 0 0,-1 0 0,1 0 0,0 0 0,0 1 0,0-1 0,0 1 0,0 0 0,1 0 0,-1 0 0,1 0 0,-1 1 0,1-1 0,0 1-1,0-1 1,0 1 0,0 0 0,0 0 0,0-1 0,1 1 0,-1 3-19,0-5 15,-20 25 146,1 1 1,2 0-1,1 2 0,0 0 0,3 1 0,0 0 0,2 2 1,1-1-1,2 1 0,1 1 0,-2 18-161,10-46 8,1 0-1,0 0 1,0 0-1,1 0 1,0 0 0,-1-1-1,2 1 1,-1 0-1,0-1 1,1 1 0,0 0-1,0-1 1,0 0-1,1 0 1,0 1-1,-1-1 1,1-1 0,1 1-1,-1 0 1,0-1-1,1 0 1,0 0 0,0 0-1,0 0 1,0 0-1,0-1 1,1 0-1,-1 0 1,0 0 0,1 0-1,0-1 1,-1 0-1,1 0 1,0 0-1,0 0 1,0-1 0,0 0-1,0 0 1,-1 0-1,1 0 1,0-1 0,0 0-1,0 0 1,-1 0-1,1-1 1,2 0-8,13-4-214,0-1 1,0-1-1,0-1 1,-1 0 0,-1-2-1,1 0 1,-2 0-1,0-2 1,0 0-1,-1-2 1,-1 1-1,0-2 1,-1 0 0,0 0-1,-2-2 1,4-7 213,48-51 249,-60 71-174,-4 4-57,0 0-1,0 0 1,0 0-1,0 1 0,0-1 1,0 0-1,0 0 1,1 0-1,-1 0 1,0 0-1,1 0 1,-1 1-1,0-1 1,1 0-1,-1 0 1,1 0-1,-1 1 0,1-1 1,0 0-1,-1 1 1,1-1-1,0 0 1,-1 1-1,1-1 1,0 1-1,0-1 1,-1 1-1,1-1 1,0 1-1,0 0 0,0-1 1,0 1-1,0 0 1,0 0-1,-1 0 1,1 0-1,0 0 1,0 0-1,0 0 1,0 0-1,0 0 1,0 0-1,0 0 0,0 0 1,0 1-1,-1-1 1,1 0-1,0 1 1,0-1-1,0 1 1,0-1-1,-1 1 1,1-1-1,0 1 0,-1-1 1,1 1-1,0 0 1,-1-1-1,1 1 1,-1 0-1,1 0 1,-1-1-1,1 1 1,-1 0-1,1 0 1,-1 0-1,0 0-17,-28 174 1111,27-174-1077,1-1 20,0 0-22,15-16-24,255-240-576,-266 250 583,1 2 0,-1-1 1,1 0-1,0 1 1,0 0-1,1 0 0,-1 0 1,1 1-1,-1 0 0,1 0 1,0 0-1,0 1 0,1 0 1,-1 0-1,0 0 0,1 1 1,-1 0-1,1 0 1,-1 1-1,1 0 0,0 0 1,-1 0-1,1 1 0,-1 0 1,1 0-1,-1 1 0,0 0 1,1 0-1,-1 0 0,5 4-15,12 14 79,0 1-1,-2 1 1,0 1-1,-2 1 1,-1 1-1,-1 1 1,0 0 0,0 6-79,8 56 164,-24-80-165,0 1-1,0-1 1,1 0-1,0 0 1,0 0 0,1 0-1,0 0 1,1 0-1,-1 0 1,1-1-1,1 0 1,0 0 0,0 0-1,1 1 2,-5-7-279,-1-1-261,0 0-178,0 0-190,-2-6-1669,-3-1 1189</inkml:trace>
  <inkml:trace contextRef="#ctx0" brushRef="#br0" timeOffset="72669.585">5617 9735 2084,'-3'13'-164,"3"-1"28,0 6-28,-2 0-16,-2 2 20,-3 4-84,-1-1-120</inkml:trace>
  <inkml:trace contextRef="#ctx0" brushRef="#br0" timeOffset="73728.311">5105 10325 2580,'-82'76'1128,"81"-75"-537,1-1-17,0 0-36,2-3 66,145-256 1382,0 8-1783,154-196-203,-130 202 31,461-665 77,451-622 767,-1056 1485-847,-3-1 0,-1-1 0,-3-1 0,-3-1 1,-1-1-1,-3 0 0,-1-1 0,-4 0 0,-1-1 1,-3 0-1,-2 1 0,-3-1 0,-3-9-28,10-712 294,-4 743-223,1-6-86,1 65-1017,-1 70-5268,-3-96 6044,-14-42-257,-4-62 1093,14 34 2644,-10 90-2863,-145 340 1181,50-117-2106,110-243 510,-1 0 1,0 0-1,1 0 1,-1 0-1,1 0 1,-1 0-1,1-1 1,0 1-1,-1 0 0,1 0 1,0 0-1,-1-1 1,1 1-1,0 0 1,0-1-1,0 1 1,-1 0-1,1-1 0,0 0 1,0 1-1,0-1 1,0 1-1,0-1 1,0 0-1,0 0 0,0 1 1,0-1-1,0 0 1,0 0-1,0 0 1,0 0-1,1 0 1,-1 0-1,0-1 0,0 1 1,0 0-1,0-1 1,0 1-1,0 0 1,-1-1-1,1 1 1,0-1-1,0 1 0,0-1 1,0 0-1,0 1 1,-1-1-1,1 0 1,0 0-1,-1 1 1,1-1-1,0 0 0,-1 0 1,1 0-1,-1 0 1,1 0-1,-1 0 1,0 0-1,1 0 1,-1 0-1,0 0 0,0 0 1,0 0-1,1 0 1,-1 0-1,0 0 1,-1 0 53,23-22-365,-1 0 1,-2-2 0,0 0 0,-2-1 0,0-1 0,9-23 364,66-178 1900,-55 294 339,-16-37-2060,1-2-1,1 0 1,1-2 0,2 0 0,0-2 0,2-1 0,0-1-1,1-2 1,2 0 0,0-2 0,0-2 0,1 0 0,31 8-179,-47-16 18,-16-8-91,0 1 0,-1-1 0,1 1 0,0-1-1,0 1 1,0-1 0,0 1 0,0-1 0,0 1 0,0-1 0,0 1 0,0-1 0,0 1 0,0-1 0,0 0 0,0 1 0,1 0 0,-1-1 0,0 1 0,0-1 0,0 1 0,1-1 0,-1 1 0,0-1 0,1 1 0,-1 0-1,0-1 1,1 1 0,-1-1 0,0 1 0,1 0 0,-1-1 0,1 1 0,-1 0 0,1 0 0,-1 0 0,1-1 0,-1 1 0,1 0 0,-1 0 0,1 0 0,-1 0 0,1 0 0,-1 0 0,1 0 0,-1 0 0,1 0 0,-1 0-1,1 0 1,-1 0 0,1 0 0,-1 0 0,1 0 0,-1 0 0,1 1 0,-1-1 0,1 0 0,-1 0 0,1 1 0,-1-1 0,1 1 73,-9-13-1205</inkml:trace>
  <inkml:trace contextRef="#ctx0" brushRef="#br0" timeOffset="74685.373">7680 5396 5489,'28'-302'4315,"-31"77"-4147,-9 1 1,-17-50-169,28 267 4,-57-324 211,-9-101-449,74 74 124,0 188-2549,-7 185 1652,1-13 939,-1 0 0,1-1 0,-1 1 0,0 0 0,0-1 0,0 1 0,0 0 0,0-1 0,0 1 0,-1 0 0,1-1 0,0 1 0,-1 0 0,1-1 0,-1 1 0,0-1 0,0 1 0,1-1 1,-1 1-1,0-1 0,0 0 0,0 1 0,0-1 0,-1 0 0,1 0 0,0 0 0,0 0 0,-1 0 0,1 0 0,-1 0 0,1 0 0,-1 0 0,1-1 0,-1 1 0,1-1 0,-1 1 0,0-1 0,1 1 0,-1-1 0,0 0 0,0 0 68,0 0-28,1 1 0,-1-1 0,0 0 0,1 0 0,-1 0 0,0 0 0,1 0 0,-1 0 0,1-1 0,-1 1 0,0-1 0,1 1 0,-1-1 0,1 1 0,-1-1 0,1 0 0,0 0 0,-1 0 0,1 0 0,0 0 0,-1 0 0,1 0 0,0 0 0,0 0 0,0 0 0,0-1 1,0 1-1,0-1 0,0 1 0,1 0 0,-1-1 0,0 1 0,1-1 0,-1 0 0,1 1 0,0-1 0,-1 1 0,1-1 0,0 0 0,0 1 0,0-1 0,0 0 0,0 1 0,0-1 0,1 1 0,-1-1 0,1 0 0,-1 1 0,1-1 0,-1 1 0,1-1 0,0 1 0,0 0 0,0-1 0,0 1 0,0 0 0,0-1 0,0 1 0,0 0 0,1 0 28,4-32 2890,43 53-4880,-47-20 2017,0-1 0,0 0 0,0 0 0,1 0 1,-1 0-1,0 0 0,0 0 0,0-1 1,-1 1-1,1-1 0,0 1 0,0-1 0,-1 1 1,1-1-1,-1 0 0,0 0 0,1 0 1,-1 0-1,0 0 0,0 0 0,0 0 0,-1-1 1,1 1-1,0 0 0,-1 0 0,1-1 0,-1 1 1,0 0-1,0-1 0,0 1 0,0 0 1,0-1-1,0 1 0,-1 0 0,1-1 0,-1 1 1,0 0-1,1 0 0,-1 0 0,0 0 1,0-1-1,-1 1 0,1 0 0,0 1 0,-1-1 1,1 0-1,-1 0 0,1 1 0,-1-1 0,0 1 1,0-1-1,0 1 0,0 0 0,0-1 1,0 1-1,0 0 0,0 0 0,0 1 0,0-1 1,-1 0-1,1 1 0,0-1 0,-1 1 1,1 0-1,0 0 0,-1 0 0,1 0 0,0 0-27,-6 1 41,-1-1-1,1 1 0,0 1 0,0 0 1,1 0-1,-1 0 0,0 1 0,1 0 0,-1 1 1,1-1-1,0 1 0,0 1 0,1-1 0,-1 1 1,1 1-1,0-1 0,0 1 0,1 0 1,0 0-1,0 1 0,0-1 0,1 1 0,0 0 1,0 0-1,1 1 0,-1-1 0,1 2-40,-19 25 80,-244 337 196,261-364-144,4-7-179,-1 0 0,1 1 0,0-1 0,0 0 0,-1 1 0,1-1 0,0 1 0,0 0 0,0-1 0,0 1 0,0 0 0,0 0 0,0 0 0,0 0 0,0-1 0,0 1 0,1 0 0,-1 1 0,0-1 0,0 0 0,1 0 0,-1 0 0,1 0 1,-1 0-1,1 1 0,0-1 0,-1 0 0,1 0 0,0 1 0,0-1 0,0 0 0,0 1 0,0-1 0,0 0 0,0 0 0,0 1 0,1-1 0,-1 0 0,0 0 0,1 1 0,-1-1 0,1 0 0,-1 0 0,1 0 0,0 0 0,0 0 0,-1 0 0,1 0 0,0 0 0,0 0 0,0 0 0,0 0 0,0 0 0,0 0 0,0-1 0,0 1 0,0-1 1,1 1-1,-1 0 0,0-1 0,0 0 0,2 1 47,12-6-197,1 0 1,-1-1 0,1 0 0,-2-2-1,1 0 1,-1 0 0,0-1 0,-1-1-1,11-10 197,27-23-725</inkml:trace>
  <inkml:trace contextRef="#ctx0" brushRef="#br0" timeOffset="75195.142">7566 3065 3880,'4'17'128,"0"0"0,1-1-1,1 0 1,0 0-1,1 0 1,1-1 0,1 0-1,0 0 1,0-1 0,2 0-1,0-1 1,0 0-1,1 0 1,1-2 0,0 1-1,0-2 1,8 4-128,-1 0 291,14 8-1554,-50-37-273,-254-215 1058,263 225 580,13 33 398,217 329 1452,-210-302-2441,-13-54 269,0 0 79,0 2 69,-23-44-768,-21-101-690,44 142 940</inkml:trace>
  <inkml:trace contextRef="#ctx0" brushRef="#br0" timeOffset="76509.565">10837 1759 4496,'-21'-9'23,"0"1"1,0 2-1,-1-1 0,0 2 0,0 1 0,0 1 0,0 1 0,-1 1 0,1 1 0,-1 0 0,1 2 0,-1 1 0,1 1 0,0 0 0,0 2 0,1 0 0,-3 3-23,-27-1 58,-1 3-1,2 3 1,-1 1-1,2 3 1,0 1-1,2 3 1,0 2-1,1 2 1,2 2-1,0 2 1,3 1-1,0 3 1,2 1-1,-33 38-57,39-28 70,2 1 0,2 1 1,2 1-1,2 1 0,2 2 0,3 0 0,2 2 0,2 0 0,2 0 1,-2 31-71,14-58 35,2-1-1,1 0 1,1 1 0,1-1 0,1 0 0,1 0 0,1-1 0,2 1 0,0-1 0,2-1 0,0 0 0,2 0 0,0-1 0,1 0 0,2-1 0,0-1 0,1 0-1,1-2 1,1 1 0,0-2 0,2-1 0,0 0 0,0-1 0,1-1 0,1-1 0,1-1 0,0-1 0,0-1 0,1-1 0,0-1-35,74 11 136,1-3 0,0-5-1,1-4 1,-1-4 0,1-5 0,0-4 0,-1-5 0,0-4 0,47-15-136,174-37 33,-4-13 1,107-52-34,-383 119 1,18-2 21,0-3 0,-2-2 0,0-3 0,-2-2 0,-1-2 0,-1-3 0,-1-2 0,-2-2 0,31-28-22,-72 53 47,-1 0 0,0-1 0,0 0 0,-1 0 0,0 0 0,0-1 0,-1 0 0,-1 0 0,0-1 1,-1 1-1,0-1 0,0 1 0,-1-1 0,-1 0 0,0 0 0,-1 0 0,0 0 0,0 0 0,-2 0 0,1 0 0,-2 0 0,1 0 0,-2 1 0,1 0 0,-2-1 0,1 1 0,-2 0 0,1 1 0,-1 0 0,-1 0 0,-6-8-47,-11-16-3,-2 1-1,0 2 1,-2 0-1,-2 2 1,-1 1-1,0 1 1,-2 2-1,-1 2 1,-1 1-1,-1 1 1,-1 2-1,-1 2 0,-9-2 4,-23-7-147,-2 3 0,-1 3 0,0 4-1,-1 3 1,-1 3 0,-65 0 147,-14 11-1141,1 8 0,0 5 0,1 8 0,1 6 0,-144 47 1141,139-32-1024</inkml:trace>
  <inkml:trace contextRef="#ctx0" brushRef="#br0" timeOffset="77129.021">6248 2651 2160,'12'-16'60,"-9"14"-32,-1 0 0,0-1 1,1 1-1,-1 0 0,0-1 0,0 1 0,0-1 0,-1 1 1,1-1-1,-1 0 0,1 0 0,-1 0 0,0 0 0,0 0 1,0 0-1,-1 0 0,1 0 0,-1 0 0,1 0 1,-1 0-1,0-1 0,0 1 0,-1 0 0,1 0 0,0 0 1,-1 0-1,0 0 0,0 0 0,0 0 0,0 0 1,-1 0-1,1 0 0,-1 0 0,1 1 0,-2-3-28,0 5 97,0-1 0,0 1 0,0-1 0,0 1 1,0 0-1,0 0 0,0 1 0,0-1 0,0 0 0,0 1 0,0 0 0,1 0 0,-1 0 0,0 0 0,0 0 0,1 0 0,-1 1 0,1-1 0,-1 1 0,1 0 0,0 0 0,0 0 0,-1 0 0,1 0 1,1 0-1,-1 1 0,-1 0-97,-18 13 220,-123 75-51,-5-6 0,-3-6 1,-3-8-1,-4-6 0,-4-6-169,78-30 6,-1-3 0,-1-5 0,0-3 0,-2-3 0,-7-4-6,61-27-2291,69-23-38,-26 31 2466,32-30-901</inkml:trace>
  <inkml:trace contextRef="#ctx0" brushRef="#br0" timeOffset="77406.268">5325 2514 3464,'-324'195'694,"-105"63"-205,427-258-488,0 1 0,1-1 1,-1 1-1,1-1 0,-1 1 0,1 0 0,-1 0 1,1 0-1,-1 0 0,1 0 0,0 0 0,-1 0 0,1 0 1,0 1-1,0-1 0,0 0 0,0 1 0,0-1 1,0 1-1,0-1 0,1 1 0,-1-1 0,0 1 0,1-1 1,-1 1-1,1 0 0,0-1 0,0 1 0,-1 0 1,1 0-1,0-1 0,0 1 0,1 0 0,-1-1 0,0 1 1,0 0-1,1-1 0,-1 1 0,1 0 0,0-1 0,-1 1 1,1-1-1,0 1 0,0-1 0,0 1 0,0-1 1,0 0-1,0 0 0,1 1 0,-1-1 0,0 0 0,0 0 1,1 0-1,-1 0 0,1 0 0,-1-1 0,1 1 1,-1 0-1,1-1 0,0 1 0,1 0-1,32 21 28,0 0-1,2-3 0,0-1 1,1-1-1,1-3 1,1-1-1,0-1 1,0-3-1,1-1 1,0-2-1,0-2 1,2-2-28,-23 1 7,474 67-2273,-454-59 1452</inkml:trace>
  <inkml:trace contextRef="#ctx0" brushRef="#br0" timeOffset="78325.277">2687 3926 2208,'0'0'180,"0"0"21,0 0-16,0 0 3,0 0-35,0 0-28,0 0-51,0 0-23,0 0-28,19 1 163,94-3 367,-1-5-1,0-6 1,0-4 0,15-9-553,84-11 264,168-33 1062,81-39-1326,-531 96 934,19 7-4076,50 6 2033,3 0 63,0-3 118</inkml:trace>
  <inkml:trace contextRef="#ctx0" brushRef="#br0" timeOffset="80717.284">3931 3745 2524,'-44'1'86,"-160"-20"1531,158 2 2096,97 27-3880,70-10 311,0-5-1,-1-5 0,68-17-143,-32 5 12,594-58 46,-612 58 278,-137 22-80,-1 0 61,0 0-1,0 0-29,0 0-64,0 0-73,0 0-46,0 0-26,0 0-24,0 0-22,0 0-20,0 0-28,0 0-8,0 0-9,0 0-8,0 0-25,0 0-24,0 0-24,0 0-16,0 0-12,0 0-12,0 0 5,0 0-4,0 0 9,0 0 17,0 0-9,0 0-22,0 0-6,0 0 7,0 0 0,0 0-63,0 0-90,0 0-106,0 0-92,0 0-56,0 0 20,0 0 75,0 0 104,0 0 67,0 0 45,0 0 77,0 0 56,0 0 42,0 0 15,0 0 12,0 0 1,0 0 2,0 0-7,0 0-6,0 0-71,0 0-80,0 0-62,0 0-28,-12 9-742,3 1 574</inkml:trace>
  <inkml:trace contextRef="#ctx0" brushRef="#br0" timeOffset="81820.028">10363 6351 8093,'10'13'67,"0"1"1,-2-1 0,0 1-1,0 1 1,-1 0 0,-1 0-1,0 0 1,-1 0 0,-1 1-1,0 0 1,-2 0 0,1 0-1,-2 0 1,0 1 0,-1-1 0,-1 0-1,0 1 1,-1-1 0,-1 0-1,-4 13-67,5-8 24,-18 119 90,-6-1 0,-32 93-114,-32 169-638,87-384 496,1-6-122,-1 1 1,1 0-1,1 0 0,0 0 1,1 0-1,0 0 0,1 0 1,1 0-1,-1 0 1,2-1-1,0 4 264,28 8-2464,-7-21 918</inkml:trace>
  <inkml:trace contextRef="#ctx0" brushRef="#br0" timeOffset="82546.124">10882 7340 6613,'-58'144'412,"59"-143"-427,0 0 0,0 0 0,0 0 0,1 0 0,-1 0 0,0 0 0,0 0 0,1-1 0,-1 1 0,1 0 0,-1-1 0,1 1 0,-1-1 0,1 0 0,-1 1 0,1-1 0,-1 0 0,1 0 0,-1 0 0,1 0 0,-1 0 1,1 0-1,-1-1 0,1 1 0,-1 0 0,1-1 0,-1 1 0,1-1 0,-1 0 0,1 1 0,-1-1 0,0 0 0,0 0 0,1 0 0,-1 0 0,0 0 0,0 0 0,0 0 0,0 0 0,0 0 0,0-1 15,24-13-249,0-1 0,-2-1 0,0-1 0,-1-1 0,-1-1 0,0-1 0,-2-1 0,-1-1 0,0 0 0,11-21 249,93-192 577,-120 278 662,-59 182-292,55-221-936,0 1-1,0 0 1,1 0 0,-1 0 0,1 0 0,0 0-1,1 1 1,-1-1 0,0 0 0,1 0-1,0 1 1,0-1 0,1 0 0,-1 0-1,1 1 1,0-1 0,0 0 0,0 0-1,0 0 1,1 0 0,0 0 0,0 0-1,0-1 1,0 1 0,0 0 0,1-1-1,0 0 1,0 0 0,-1 1 0,2-2 0,-1 1-1,0 0 1,1-1 0,-1 1 0,1-1-1,1 0-10,44-51-2132,-42 36 1773,206-331-1176,-168 295 2488,-36 80 367,-5 93-491,28-149-570,25-34-269,-30 35-208,-2-1 0,0-1-1,-2-1 1,-1-1 0,-1-2-1,-2 0 1,-1 0-1,-1-2 1,-1 0 0,-2-1-1,1-10 219,10-87 1312,-51 229-401,-8 70-282,7 2-1,8 0 1,7 1-1,9 75-628,35 232-38,-31-465 73,-2 1 0,0-1-1,0 0 1,-1 0 0,-1 0-1,0-1 1,-1 1-1,-1-1 1,0 1 0,-1-1-1,-3 5-34,6-13-43,0-1 0,0 1 0,-1-1 0,0 1 1,0-1-1,0 0 0,0-1 0,0 1 0,-1-1 0,1 0 0,-1 0 0,0 0 0,0 0 0,0-1 0,-1 0 0,1 0 0,-1-1 0,1 1 0,-1-1 0,1 0 0,-1-1 0,1 1 0,-1-1 0,0 0 1,1-1-1,-1 1 0,1-1 0,-1 0 0,-3-2 43,-75-39-2659,41 2 921</inkml:trace>
  <inkml:trace contextRef="#ctx0" brushRef="#br0" timeOffset="83189.894">11306 6907 5424,'-13'-3'70,"1"0"-1,-1 1 1,0 1-1,0 0 1,1 1-1,-1 0 0,0 1 1,0 0-1,0 1 1,1 1-1,-1 0 0,1 0 1,0 1-1,0 1 1,0 0-1,0 1 1,1 0-1,0 1 0,0 0 1,1 0-1,0 1 1,0 1-1,1 0 0,0 0 1,0 0-1,1 1 1,1 1-1,0 0 1,0-1-1,1 2 0,0-1 1,1 1-1,0 0 1,1 0-1,0 1 0,0 6-69,3-16-141,-1 1-1,2-1 0,-1 1 1,0-1-1,1 1 0,0-1 1,-1 1-1,1-1 0,1 1 1,-1 0-1,0-1 0,1 1 1,0-1-1,0 1 0,0-1 1,0 0-1,1 1 0,-1-1 0,1 0 1,0 0-1,0 0 0,0 0 1,0 0-1,0 0 0,1-1 1,-1 1-1,1-1 0,0 0 1,0 1-1,2 0 142,14 6-953</inkml:trace>
  <inkml:trace contextRef="#ctx0" brushRef="#br0" timeOffset="84420.995">12280 7002 5485,'-29'95'733,"11"-39"-411,2 0 0,2 2-1,3 0 1,-3 47-322,13-101 14,0-1 1,0 0 0,0 0 0,1 1 0,-1-1 0,1 0-1,0 1 1,0-1 0,0 1 0,0-1 0,1 0-1,-1 1 1,1-1 0,0 0 0,0 1 0,0-1-1,0 0 1,0 0 0,1 0 0,0 0 0,0 0 0,-1 0-1,1-1 1,1 1 0,-1 0 0,0-1 0,1 0-1,-1 1 1,1-1 0,0 0 0,0-1 0,0 1-1,0 0 1,0-1 0,0 1 0,0-1 0,0 0 0,1 0-1,-1-1 1,0 1 0,1-1 0,2 1-15,10-9 21,0 0-1,-1-2 1,0 1 0,0-2 0,-1 0-1,-1-1 1,0 0 0,0-1 0,-1 0 0,-1-1-1,0 0 1,3-8-21,-2 4 58,0-1-1,-1 0 1,-1-1-1,-1 0 0,-1 0 1,-1-1-1,0 0 1,-2-1-1,-1 1 1,0-1-1,-1 0 1,-2 0-1,0 0 1,-1 0-1,-2 0 1,0 0-1,-1 0 1,-1 1-1,-1-1 1,-1 1-1,-1 0 0,-1 1 1,-1-1-1,0 2 1,-3-4-58,9 19-38,1-1 0,-1 1 0,0 0 0,0 0 0,-1 0 0,1 1 0,-1-1 0,1 1 0,-1 0 0,0 0 0,-1 0-1,1 0 1,0 1 0,-1-1 0,0 1 0,1 0 0,-1 1 0,0-1 0,0 1 0,0 0 0,-3 0 38,22 39-4537,-3-32 4361,0-1 0,0 1-1,1-2 1,0 1 0,0-2 0,0 0 0,0 0-1,1-1 1,-1 0 0,1-1 0,-1-1 0,1 0-1,-1-1 1,1 0 0,-1-1 0,0 0 0,1-1 0,2-1 176,3 1 75,206-16 1350,-222 19-1340,0 0 0,1 1 0,-1-1 1,0 1-1,1 0 0,-1-1 0,0 1 1,0 0-1,0 0 0,1 0 1,-1 1-1,0-1 0,-1 0 0,1 1 1,0-1-1,0 1 0,-1 0 0,1 0 1,-1-1-1,1 1 0,-1 0 1,0 0-1,1 0 0,-1 1 0,0-1 1,-1 0-1,1 0 0,0 1 0,-1-1 1,1 0-1,-1 1 0,0-1 1,1 0-1,-1 1 0,0-1 0,-1 0 1,1 1-86,-12 90 1661,-57 113-586,70-204-1094,0 1-1,0 0 1,1-1-1,-1 0 0,1 1 1,-1-1-1,1 0 1,0 1-1,0-1 0,0 0 1,0-1-1,0 1 0,0 0 1,0 0-1,1-1 1,-1 0-1,0 1 0,1-1 1,-1 0-1,1 0 1,0 0-1,-1 0 0,1-1 1,0 1-1,0-1 0,-1 0 1,1 0-1,0 0 1,0 0-1,0 0 0,-1 0 1,1-1-1,0 1 1,-1-1-1,1 0 0,0 0 1,-1 0-1,1 0 0,-1 0 1,1-1-1,-1 1 1,0-1-1,1 0 20,16-9-57,-1-1-1,-1-1 1,0-1-1,-1-1 1,0 0-1,-1-1 1,-1 0-1,0-1 1,-1-1-1,-1 0 1,-1-1-1,-1 0 0,0 0 1,-2-1-1,0-1 1,-1 1-1,-1-3 58,23-45 801,-33 125-385,-31 100-28,24-124-375,2 0 0,2 0 0,0 1 0,3 0 0,1 0 0,1 1 0,2-1 0,3 27-13,-3-59-2,0-1 1,0 0-1,0 0 0,0 0 1,0 0-1,0 0 0,0 0 1,0 1-1,0-1 1,0 0-1,1 0 0,-1 0 1,0 0-1,1 0 0,-1 0 1,1 0-1,0 0 1,-1 0-1,1 0 0,-1 0 1,1 0-1,0 0 0,0-1 1,0 1-1,0 0 0,-1 0 1,1-1-1,0 1 1,0-1-1,0 1 0,0-1 1,0 1-1,1-1 0,-1 1 1,0-1-1,0 0 1,0 0-1,0 0 0,0 0 1,0 1-1,1-2 0,-1 1 1,0 0-1,0 0 1,0 0-1,0 0 0,0-1 1,0 1-1,0 0 0,1-1 1,-1 0 1,52-43-395,-40 31 265,87-98-663,-4-4 0,-5-4 1,-6-4-1,-5-3 1,55-120 792,31-43 6,-9 65 1846,-156 223-1832,-1 1 0,1 0 0,0 0 0,0 0 0,0 0 0,0 0 0,0-1 0,-1 2-1,1-1 1,0 0 0,0 0 0,0 0 0,0 0 0,-1 0 0,1 1 0,0-1 0,0 0 0,0 1 0,-1-1 0,1 1 0,0-1 0,-1 1 0,1-1 0,0 1 0,-1-1 0,1 1 0,-1 0 0,1-1 0,-1 1 0,1 0-1,-1-1 1,1 1 0,-1 0 0,0 0 0,1 0 0,-1-1 0,0 1 0,0 0 0,1 0 0,-1 0 0,0 0 0,0-1 0,0 1 0,0 0 0,0 0 0,0 0 0,0 0 0,-1 0 0,1-1 0,0 1 0,0 0 0,-1 0-1,1 0 1,0-1 0,-1 1 0,1 0 0,-1-1 0,1 1 0,-1 0 0,1-1 0,-1 1 0,0 0 0,1-1 0,-1 1 0,0-1 0,1 1 0,-1-1 0,0 1 0,0-1 0,0 0-20,-23 90 575,-4-2 0,-4-2 0,-26 48-575,1 1 332,48-112-278,-93 285 390,98-289-431,0-1 0,2 1 1,0 0-1,1 0 0,1 0 0,1 0 0,0 0 0,2 0 0,0 0 0,1 0 0,0-1 0,2 0 0,0 0 0,2 0 0,6 11-13,-10-21-25,1-1-1,-1 0 0,2 0 1,-1-1-1,1 1 0,0-1 1,0 0-1,1-1 0,-1 0 1,1 0-1,1 0 0,-1-1 1,1 0-1,-1 0 0,1-1 1,0 0-1,0 0 0,1-1 1,-1 0-1,0-1 0,1 0 1,-1 0-1,1-1 0,-1 1 1,1-2-1,-1 0 1,1 0-1,2-1 26,4-1-298,-1 0 0,-1-2 0,1 0 0,-1 0 0,1-1 0,-2-1 0,1 0-1,-1-1 1,0 0 0,0-1 0,-1 0 0,0-1 0,-1 0 0,0-1 0,-1 0 0,4-6 298,20-38-1473</inkml:trace>
  <inkml:trace contextRef="#ctx0" brushRef="#br0" timeOffset="84634.325">13800 6429 8641,'-10'8'188,"8"3"-32,9 1-12,14 4 28,13-1 28,20 1-92,17-5-12,13-5-60,19-7-8,11-6-216,8-2-40,0-3-608,-1-4-724,-9 2 31,-8 0 233,-12 1 48</inkml:trace>
  <inkml:trace contextRef="#ctx0" brushRef="#br0" timeOffset="85707.475">10334 8022 5837,'292'-4'395,"955"-117"1257,-459 34-1553,81 1-12,-869 86-86,-1-1 1,1 1-1,0-1 0,0 1 1,0-1-1,0 0 0,0 1 0,1-1 1,-1 1-1,0-1 0,0 1 1,0-1-1,0 1 0,1-1 0,-1 1 1,0-1-1,0 1 0,1-1 1,-1 1-1,0-1 0,1 1 0,-1 0 1,1-1-1,-1 1 0,0-1 1,1 1-1,-1 0 0,1 0 0,-1-1 1,1 1-1,-1 0 0,1 0 1,-1-1-1,1 1 0,-1 0 0,1 0 1,0 0-2,-57-13-464,-259-31-384,-2 14-1,-298 10 849,51 41 1046,-352 65-1046,462-37 580,1120-87-676,135 13 386,-191 10-185,251-51-105,-306 8-324,-528 68-459,-67 12 179,-66 15 258,-3-4 0,-1-6 0,0-4 0,-2-5 0,-54 0 346,-192 16 2990,-256-13-2990,989-17 10,140-27-1745,179-45 1735,-644 60-412,1 2 0,0 3 0,0 2 0,0 2 0,0 2 0,0 2 0,7 4 412,-14 3-642</inkml:trace>
  <inkml:trace contextRef="#ctx0" brushRef="#br0" timeOffset="87849.868">14201 7645 3096,'59'57'775,"-21"-41"-665,1-3 1,1-1-1,0-1 1,1-3-1,-1-1 1,1-2-1,1-2 1,-1-2-1,0-1 1,20-4-111,84-5 522,-1-7-1,0-5 1,29-14-522,-237 26 228,-778-9-442,653 6 356,223 26-290,43-7 166,0-3 1,0-3-1,0-4 1,0-3-1,22-7-18,-10 3 4,156-23 1094,-496 21-680,-40 10-1090,361 6 663,0-4 1,1-3 0,-1-2-1,27-9 9,-3 3 26,-355 26 626,-427 29-1444,748-22 496,-255-7 1452,-349 31-1274,630-22-204,32-26 331,-1-5-1,1-6 1,1-4-9,22-3 18,183-31 210,-404 43 495,-84 8-915,233-6 284,-68 6-21,-1 0 10,0 0 3,0 0 15,0 0 18,10-9 1901,-10 8-2028,0 1 1,0 0-124,0 0-167,0 0-190,0 0-221,0 0-257,7-11-4751,-5 7 4693</inkml:trace>
  <inkml:trace contextRef="#ctx0" brushRef="#br0" timeOffset="88708.038">15798 3580 6649,'0'0'-72,"0"0"6,0 0 16,4 23 97,-1-11 8,96 403 1168,-12 413-664,-59-638-281,-9 0-1,-8 1 1,-13 164-278,-7-245-428,-5 1 0,-4-2 0,-24 71 428,48-243-4008,0 15 2826</inkml:trace>
  <inkml:trace contextRef="#ctx0" brushRef="#br0" timeOffset="89477.017">15924 4069 4572,'19'-11'49,"1"1"-1,0 1 0,0 1 1,1 0-1,0 2 0,1 0 1,-1 1-1,1 2 0,13-1-48,-11 0 143,708-70 765,-264 35-858,1998-250 991,-2360 278-1039,447-45 18,120 20-20,-634 34 0,0 0 1,0 3-1,0 1 1,-1 2-1,1 2 1,-1 1-1,0 2 1,-1 2-1,0 1 1,0 2-1,-2 1 1,0 2-1,21 14 0,-44-16 52,-1 0-1,0 1 1,-1 0-1,-1 0 0,0 1 1,-1 1-1,-1-1 1,-1 1-1,0 1 0,-1-1 1,-1 1-1,-1-1 1,-1 1-1,-1 0 0,0 0 1,-1 0-1,-2 7-51,4 8 16,-2 146 138,-7 1 0,-9-1 1,-8-1-1,-7-1 0,-23 55-154,-11 91 217,6 72 935,9 110-1152,30-271 159,18-214-145,-1 40 2,-2 0 0,-3-1 0,-2 0 0,-3 0 0,-3-1 1,-2-1-1,-2 0 0,-4-2 0,-1 0-16,19-47-209,0-1-1,-1 0 1,0-1-1,0 1 1,-1-1-1,0-1 1,0 1-1,0-1 1,-1-1 0,0 0-1,0 0 1,0 0-1,-1-1 1,1-1-1,-1 0 1,0 0 0,0-1-1,0 0 1,-1-1-1,1 0 1,0 0-1,-1-1 1,1-1-1,0 1 1,0-2 0,0 1-1,-1-2 1,2 1-1,-1-1 1,0-1-1,-1 0 210,-38-15-1428</inkml:trace>
  <inkml:trace contextRef="#ctx0" brushRef="#br0" timeOffset="90005.155">16204 6963 4360,'12'15'33,"-1"0"0,-1 0-1,0 1 1,-1 1-1,-1-1 1,0 1 0,-2 1-1,0 0 1,-1 0 0,0 0-1,-1 1-32,4 12 66,114 480 593,-117-498-576,0 1-1,1-1 1,0 1-1,1-2 1,0 1-1,1-1 1,1 0-1,0-1 1,1 0-1,0 0 1,0-1-1,1 0 1,0-1-1,1 0 1,0-1-1,1-1 1,-1 0-1,1 0 1,1-1-1,-1-1 1,1 0-1,0-1 1,0 0-1,0-1 1,1-1-1,3 0-82,83 3 113,0-5 0,0-4-1,0-5 1,-1-4 0,95-25-113,-47 11 46,1320-187 875,47 61-921,-1440 147-167,-16 3-725,1-2 0,-1-3 0,0-2 0,-1-3-1,24-10 893,-30 0-1248</inkml:trace>
  <inkml:trace contextRef="#ctx0" brushRef="#br0" timeOffset="91135.09">17024 2612 2700,'-1'-17'1611,"22"-10"-1628,-14 17-1489,-31 14 525,-116 1 2184,130 20-787,-112 285 681,121-309-1108,1 0-1,-1 0 0,1 0 1,-1 0-1,1 0 1,-1 0-1,1 0 1,0 0-1,0 0 0,0 1 1,-1-1-1,1 0 1,0 0-1,0 0 1,0 0-1,1 0 0,-1 0 1,0 0-1,0 0 1,1 1-1,-1-1 1,0 0-1,1 0 0,-1 0 1,1 0-1,-1 0 1,1-1-1,0 1 1,-1 0-1,1 0 1,0 0-1,0 0 0,0-1 1,0 1-1,-1 0 1,1-1-1,0 1 1,0-1-1,0 1 0,0-1 1,0 1-1,0-1 1,0 0-1,1 1 1,-1-1-1,0 0 0,0 0 1,0 0-1,0 0 1,0 0-1,0 0 1,0 0-1,0 0 0,1 0 1,-1-1-1,0 1 1,1-1 11,60-21-1454,-38 7 772</inkml:trace>
  <inkml:trace contextRef="#ctx0" brushRef="#br0" timeOffset="91821.667">17495 2513 3472,'21'26'315,"-16"-22"-296,1-1 0,-1 1 0,1 0 0,-1 0 0,0 1 0,-1-1 0,1 1 0,-1 0 0,0 1 1,0-1-1,0 1 0,-1-1 0,0 1 0,0 0 0,0 0 0,-1 1 0,0-1 0,0 0 0,-1 1 0,0-1 0,0 1 0,0-1 0,-1 1 0,0 0 0,0-1 0,-1 1 0,1 0 0,-2-1 1,1 1-1,-1-1 0,0 0 0,0 1 0,-2 1-19,101-123-887,-74 77 794,-1-2-1,-2 0 1,-2-2 0,-1 0 0,-3 0 0,-1-2-1,5-36 94,-6 106-500,-10-17 36</inkml:trace>
  <inkml:trace contextRef="#ctx0" brushRef="#br0" timeOffset="92691.826">18446 2525 4756,'393'-181'-694,"-313"162"-758,-108-38 898,-28 0 2863,49 78-1681,-32 81-75,-5-3 0,-3-1 1,-53 78-554,34-59 124,41-34-692,77-104-907,58-118 825,-60 64 1692,-59 120-784,3-22-196,-4 84 53,13-106-92,0 0 1,0 1-1,0-1 1,0 0 0,0-1-1,0 1 1,0 0-1,0-1 1,0 0 0,0 0-1,1 0 1,-1 0-1,0 0 1,0-1 0,0 1-1,0-1 1,0 0 0,0 0-1,0 0 1,0 0-1,0-1 1,0 1 0,0-1-1,-1 0 1,2 0-24,2-1 13,246-121-829,-252 123 814,1 1 1,0-1-1,-1 0 1,1 1-1,0-1 1,-1 1-1,1-1 1,0 1-1,-1 0 1,1-1-1,0 1 1,0 0-1,0-1 0,-1 1 1,1 0-1,0 0 1,0 0-1,0 0 1,0 0-1,-1 0 1,1 0-1,0 0 1,0 0-1,0 0 1,0 0-1,0 1 1,-1-1-1,1 0 1,0 0-1,0 1 1,-1-1-1,1 1 0,0-1 1,0 1-1,-1-1 1,1 1-1,-1-1 1,1 1-1,0-1 1,-1 1-1,1 0 1,-1 0-1,1-1 1,-1 1-1,0 0 1,1 0-1,-1-1 1,0 1-1,1 0 1,-1 0-1,0 0 0,0-1 1,0 1-1,0 0 2,-14 49 528,9-39-412,-20 34 588,24-43-556,1-2-19,0 0-18,-21-12-635,-130-186 1320,136 267-720,14-41 13,1 150-805,33-70-2787,-20-87 2580</inkml:trace>
  <inkml:trace contextRef="#ctx0" brushRef="#br0" timeOffset="93469.731">19665 2340 4300,'3'-1'5,"19"-4"36,1 1 0,-1 1 1,1 1-1,0 1 1,0 0-1,0 2 1,-1 1-1,1 1 1,-1 1-1,1 0 1,-1 2-1,4 2-41,-24-7-7,0 0 0,-1-1 0,1 1 0,0 0 0,-1 0-1,1 0 1,-1 0 0,0 0 0,1 1 0,-1-1 0,0 0-1,0 1 1,0-1 0,0 0 0,0 1 0,0 0 0,0-1-1,0 1 1,0-1 0,-1 1 0,1 0 0,-1 0 0,1-1 0,-1 1-1,0 0 1,0 0 0,0 0 0,0-1 0,0 1 0,0 0-1,0 0 1,0 0 0,-1-1 0,1 1 0,-1 0 0,1-1-1,-1 1 1,0 0 0,0-1 0,0 1 0,0-1 0,0 1-1,0-1 1,0 1 0,0-1 0,0 0 0,-1 1 0,1-1-1,-1 0 1,1 0 0,-1 0 0,1 0 0,-1 0 7,-86 55-889,75-51 877,-1 0-1,0-2 1,0 0-1,0 0 1,-1-1-1,1-1 1,0 0-1,-1-1 1,1-1-1,0 0 1,-1-1-1,1-1 1,0 0-1,0 0 1,1-2-1,-11-4 13,19 11 46,1 1 0,-1-1 0,1 1 0,-1-1 0,1 1-1,0 0 1,0 1 0,0-1 0,0 1 0,1 0 0,-1 0 0,1 0-1,0 0 1,0 0 0,1 1 0,-1 0 0,1-1 0,0 1 0,0 0-1,1 0 1,-1 0 0,1 0 0,0 0 0,1 0 0,-1 0-1,1 1 1,0 0-46,-8 19 256,3-9-145,-15 36 455,3 0 1,2 2-1,3-1 1,-5 46-567,16-82-2020,4-27-608,3-17 2127,-3 14 589,0 0 1,2 0-1,-1 1 0,2 0 1,-1 0-1,2 0 0,-1 0 1,2 1-1,-1 1 0,2-1 1,-1 1-1,2 0 0,-1 1 0,1 0 1,0 1-1,1 0 0,0 0 1,0 1-1,1 1 0,0 0 1,0 0-1,0 2 0,1-1 0,0 1 1,0 1-89,1-1 83,-1 2 1,1 0-1,0 0 1,0 1-1,0 1 1,-1 0-1,1 1 1,0 0-1,0 1 1,-1 1-1,1 0 1,-1 1-1,0 0 1,0 1 0,0 1-1,0 0 1,-1 0-1,0 2 1,-1-1-1,0 1 1,0 1-1,0 0 1,-1 1-1,0 0 1,-1 0-1,1 2-83,-8-8 12,1 0 0,-1 0 0,0 0 0,0 0 0,-1 0 0,1 1 0,-1-1 0,0 0 0,0 1-1,0-1 1,0 1 0,-1-1 0,0 1 0,0-1 0,0 1 0,-1-1 0,1 1 0,-1-1 0,0 1 0,0-1 0,-1 0-1,1 0 1,-1 1 0,0-1 0,0 0 0,-1-1 0,1 1 0,-1 0 0,0-1 0,1 1 0,-2-1 0,1 0 0,0 0-1,-1 0 1,1 0 0,-1-1 0,0 1 0,-2 0-12,-5 4-5,-1-1-1,0 0 1,0 0 0,0-1-1,-1-1 1,0 0-1,0-1 1,0 0 0,0-1-1,-1 0 1,1-1-1,-8-1 6,13 0-10,0 0 0,0 0-1,0 0 1,0-1-1,0 0 1,0-1 0,0 0-1,1 0 1,-1-1-1,1 0 1,-1 0 0,1-1-1,0 1 1,0-2 0,1 1-1,-1-1 1,1 0-1,0 0 1,0-1 0,1 0-1,0 0 1,0 0 0,0 0-1,1-1 1,-1 0-1,2 0 1,-1 0 0,1 0-1,0-1 1,1 0-1,-1 1 1,1-1 0,1 0-1,0 0 1,0-1 10,1 7-6,1 0 0,0 0 0,-1 0 1,1 0-1,0 0 0,0 0 0,0 0 0,1 0 0,-1 0 0,0 0 1,1 0-1,-1 1 0,1-1 0,0 1 0,-1-1 0,1 1 1,0 0-1,0-1 0,0 1 0,0 0 0,0 0 0,0 0 0,0 1 1,1-1-1,-1 0 0,0 1 0,0-1 0,0 1 0,1 0 1,-1 0-1,0 0 0,0 0 0,1 0 0,-1 1 0,0-1 0,0 0 1,1 1-1,-1 0 0,0 0 0,0-1 0,1 2 6,90 36-68,-45 0 215,-47-37-17,-1-1 20,0 0-70,0 0-182,-37-10-1765,-8-2 142,20 7 852</inkml:trace>
  <inkml:trace contextRef="#ctx0" brushRef="#br0" timeOffset="94923.871">16329 6185 2836,'-2'-14'200,"0"1"0,-1-1-1,0 1 1,-1 0 0,0 0 0,-1 0-1,-1 0 1,0 1 0,0 0-1,-2 0 1,-3-5-200,10 17 266,1 0-64,0 0-50,9 38 878,26 175 140,-10 1 0,-7 66-1170,-6-103 226,-11-155-225,3 9 8,-2 0 0,-1 1 0,-1-1 0,-2 1 0,-1-1 0,-1 0 0,-2 0 0,-1 1-9,6-33-28,1 0 0,0 1 0,0-1 0,-1 1 0,1-1 0,0 0 0,-1 1 0,1-1 1,-1 1-1,1-1 0,-1 1 0,1 0 0,-1-1 0,1 1 0,-1-1 0,1 1 0,-1 0 0,1-1 1,-1 1-1,0 0 0,1 0 0,-1 0 0,0-1 0,1 1 0,-1 0 0,0 0 0,1 0 1,-1 0-1,0 0 0,1 0 0,-1 0 0,0 0 0,1 1 0,-1-1 0,0 0 0,1 0 1,-1 0-1,1 1 0,-1-1 0,0 0 0,1 1 0,-1-1 0,1 0 0,-1 1 0,1-1 1,-1 1-1,1-1 0,-1 1 0,1-1 0,0 1 0,-1-1 0,1 1 0,0-1 0,-1 1 1,1 0-1,0-1 0,0 1 0,-1 0 0,1-1 0,0 1 28,-17-60-1211,17 59 1212,-57-394-234,68 1054 3101,-11-637-2850,2-1-1,1 1 0,1 0 0,1-1 0,1 0 0,0 0 0,2 0 0,1-1 0,0 0 0,2-1 0,0 1-17,-8-19-118,0 0 0,0-1-1,0 1 1,0 0 0,0-1 0,1 0 0,-1 0 0,0 0 0,1 0 0,-1 0 0,0-1-1,1 1 1,-1-1 0,1 0 0,-1 0 0,1 0 0,-1-1 0,1 1 0,-1-1 0,0 0-1,1 0 1,-1 0 0,0 0 0,3-2 118,48-4-1470,-17 19 533,-37-12 1025,-51 47 2978,25-31-2776,26-15-228,119-6 1390,466-133-442,-473 111-1439,-37 10-2672,-84 16 824,-7 1 1033</inkml:trace>
  <inkml:trace contextRef="#ctx0" brushRef="#br0" timeOffset="96406.136">1542 10065 1508,'-7'-14'20,"4"0"-20,-1 0-24,2 2 0,1-2-72,1 0-4,1 0-44,3-2-160</inkml:trace>
  <inkml:trace contextRef="#ctx0" brushRef="#br0" timeOffset="97466.79">1623 9605 3236,'-49'-26'1398,"38"17"-1307,0 1-1,0 1 1,-1 0 0,0 1-1,-1 0 1,1 1 0,-1 0-1,0 1 1,0 0 0,-1 1-1,1 1 1,-1 0 0,1 1-1,-1 0 1,1 1 0,-1 1-1,0 0 1,1 1 0,-1 0-1,1 1 1,0 0 0,-11 5-91,-342 215 452,304-185-424,1 3-1,3 2 0,1 3 1,2 3-1,2 1 0,3 3 1,-9 15-28,50-57-2,1 1 0,0 1 1,1-1-1,0 1 1,0 0-1,2 1 0,0-1 1,0 1-1,1 0 0,1 0 1,0 1-1,1-1 0,1 1 1,0-1-1,1 1 1,0-1-1,1 1 0,1-1 1,1 1-1,0-1 0,0 0 1,2 0-1,-1 0 0,2-1 1,0 1-1,0-1 1,2-1-1,-1 1 0,7 6 2,6 8 25,1-2 0,2-1 0,0 0 0,1-2-1,2 0 1,0-2 0,1-1 0,1-1 0,0-2-1,1 0 1,1-2 0,22 6-25,13 3 64,2-2 0,0-4-1,1-3 1,0-2 0,40 0-64,123-8 197,-1-9 0,0-11-1,-1-10 1,187-46-197,-326 56 50,272-48 50,-3-16 1,-4-15-1,148-69-100,286-137 146,-787 301-124,0 0 1,0-1 0,0 1 0,0 0 0,0-1 0,0 1 0,0-1 0,0 1 0,-1-1 0,1 0-1,0 0 1,0 0 0,0 0 0,-1 0 0,1 0 0,-1 0 0,1-1 0,-1 1 0,1-1 0,-1 1 0,0-1-1,0 0 1,1 1 0,-1-1 0,0 0 0,-1 0 0,1 1 0,0-1 0,0 0 0,-1 0 0,1 0 0,-1 0-1,0 0 1,0 0 0,1 0 0,-1 0 0,-1 0 0,1 0 0,0 0 0,0 0 0,-1 0 0,1 0 0,-1 0-1,1 0 1,-1 0 0,0 0 0,0 0 0,0 1 0,0-1 0,-1-1-23,-31-45 47,-3 1-1,-1 2 1,-2 2-1,-3 1 1,-1 2 0,-1 2-1,-3 2 1,-1 2-1,-1 2 1,-43-20-47,27 12 11,-1 3 0,-1 3-1,-2 2 1,-2 4 0,0 3 0,-2 3 0,0 3-1,-2 3 1,1 4 0,-51-2-11,-57 23-6,1 8 0,1 7 0,1 8 0,1 8-1,3 8 1,-129 55 6,-190 108-23,456-196-6376,41-17 4965</inkml:trace>
  <inkml:trace contextRef="#ctx0" brushRef="#br0" timeOffset="98418.286">5802 9521 720</inkml:trace>
  <inkml:trace contextRef="#ctx0" brushRef="#br0" timeOffset="99051.203">3197 3996 1744,'5'-8'16,"1"4"28,-3-1-24,0 0-20,3 2 16,-6 3-16,0 0-44,3-3-140,1 2-184</inkml:trace>
  <inkml:trace contextRef="#ctx0" brushRef="#br0" timeOffset="99295.103">4851 3658 3784,'5'2'-20,"-5"-2"-4,0 0-136,0 0-76,0 0-28,0 0-40,0 0-28,0 0-44,5 3 140,2-1 36,2-2-76</inkml:trace>
  <inkml:trace contextRef="#ctx0" brushRef="#br0" timeOffset="100617.673">10465 3697 3716,'83'-48'25,"27"-3"1112,-109 51-1087,-97-8 18,-273 34-528,248-10 444,-145 19 329,265-34-375,1-1-31,10-1-17,872-84 1410,-630 55-1218,-51 8 22,196-23 310,214-59-414,-813 125-314,-474 56 206,675-77 54,1 0-9,0 0 20,43-3-70,509-88-1873,-526 89 555,-24 2 483</inkml:trace>
  <inkml:trace contextRef="#ctx0" brushRef="#br0" timeOffset="103404.888">8123 10315 4404,'0'0'301,"0"0"-35,0 0-21,0 0 34,0 0 41,0 0-56,0 0-121,0 0-65,26-18 715,20-5 106,-45 23-661,-1 0-60,0 0-55,0 0-41,0 0-36,0 0-18,3 1-56,-3 0-156,0-1-110,0 0-38,0 0-29,0 0 14,0 0 43,0 0 30,0 0 32,0 0 86,0 0 33,0 0 47,0 0 66,22 17 1620,18-12-1610,1-1 0,-1-2 0,1-2 0,0-1 0,-1-2 0,1-2 0,-1-2 0,37-12 0,-49 14-176,-12 3-153,0 0 1,0-2-1,-1 1 1,1-2 0,-1 0-1,0-1 1,0-1-1,-1 0 1,0-1-1,0 0 1,2-3 328,-8 0-685,-2-3-99</inkml:trace>
  <inkml:trace contextRef="#ctx0" brushRef="#br0" timeOffset="103621.878">8535 9798 4292,'37'191'1011,"9"-1"0,17 24-1011,-42-141 81,66 342-1589,-77-392-382,-6-56 578,-2-5 487</inkml:trace>
  <inkml:trace contextRef="#ctx0" brushRef="#br0" timeOffset="103775.9">8654 10315 4580,'-8'23'296,"-4"17"64,-4 12 21,0 5-21,3 6-12,-1-1-68,0-1-84,2-4-60,0-5-88,3-7 0,0-6-48,6-8-440,1-9-300,4-7-189,3-4 73,2-6 48,5-10-36</inkml:trace>
  <inkml:trace contextRef="#ctx0" brushRef="#br0" timeOffset="103998.335">8836 10562 4212,'5'37'284,"0"1"-76,18-1-88,-2-3-68,-2-2 4,-2-6-56,-3-6-232,1-4-300,4-10-140,2-11-236</inkml:trace>
  <inkml:trace contextRef="#ctx0" brushRef="#br0" timeOffset="104249.063">9407 9790 3756,'-1'2'3,"-22"138"158,23-136-161,0-1 0,0 0-1,1 1 1,-1-1 0,1 1-1,-1-1 1,1 0 0,0 0-1,1 1 1,-1-1 0,0 0-1,1 0 1,0 0 0,0 0-1,0-1 1,0 1 0,0 0-1,0-1 1,1 1 0,-1-1-1,1 0 1,0 0 0,-1 0-1,1 0 1,0-1-1,0 1 1,0-1 0,1 1-1,-1-1 1,0 0 0,0 0-1,1-1 1,-1 1 0,0-1-1,1 1 1,-1-1 0,1 0-1,-1-1 1,3 1 0,173-41-360,-164 34 348,1 0 1,0 1-1,0 1 1,0 1-1,0 0 0,1 2 1,-1-1-1,1 2 0,-1 0 1,1 1-1,0 1 1,0 0-1,-1 1 0,1 1 1,-1 1-1,12 4 12,-21-5 65,-2 1-1,1 0 1,0 0 0,-1 0-1,0 1 1,0 0-1,0 0 1,0 0 0,-1 0-1,0 1 1,0 0 0,0 0-1,-1 0 1,0 0 0,0 0-1,-1 1 1,1 0 0,-1-1-1,-1 1 1,1 0 0,-1 0-1,-1 0 1,1-1-1,-1 1 1,0 0 0,-1 0-1,0 7-64,-2 6 237,0 1-1,-1-1 1,0 0 0,-2 0-1,-1 0 1,0 0-1,-1-1 1,-10 16-237,-117 186 766,4 15-4811,111-196 2578,11-25 726</inkml:trace>
  <inkml:trace contextRef="#ctx0" brushRef="#br0" timeOffset="104566.153">9500 10293 4624,'-5'3'0,"1"1"-1,0 0 1,0 0-1,0 0 1,0 1-1,0-1 1,1 1-1,0 0 1,0 0-1,0 0 1,1 0 0,0 1-1,0-1 1,0 1-1,0-1 1,1 1-1,0 0 1,0-1-1,1 1 1,0 0-1,0 0 1,0-1-1,1 7 1,3-11-57,1 1 0,-1-1 0,0 0 0,1-1 0,-1 1 0,1-1 0,-1 0 0,0 0 0,1 0 0,-1-1 0,1 1 0,-1-1 0,0 0-1,1-1 1,-1 1 0,0-1 0,0 1 0,0-1 0,0 0 0,0-1 0,0 1 0,-1-1 0,1 0 0,-1 0 0,0 0 0,0 0 0,3-3 57,121-102-591,-127 108 828,-46 44 1066,29 1-2030,18-16-750,-3-20 1112,-1-1-124</inkml:trace>
  <inkml:trace contextRef="#ctx0" brushRef="#br0" timeOffset="104943.711">10911 9778 6565,'-99'282'-714,"99"-280"703,-1-1 1,0 1 0,1 0 0,-1 0 0,1 0 0,0 0 0,0 0 0,0 0 0,0 0 0,0 0 0,0 0-1,0 0 1,0 0 0,1 0 0,-1 0 0,1 0 0,0-1 0,-1 1 0,1 0 0,0 0 0,0 0-1,0-1 1,0 1 0,1-1 0,-1 1 0,0-1 0,1 1 0,-1-1 0,1 0 0,-1 1 0,1-1 0,-1 0-1,1 0 1,0 0 0,0-1 0,0 1 0,-1 0 0,1 0 0,0-1 0,0 0 0,0 1 0,0-1 0,0 0-1,0 0 1,0 0 0,0 0 0,0 0 0,0 0 0,0-1 0,0 1 0,0-1 0,0 1 0,-1-1 0,2 0 10,113-41-111,-106 38 118,269-117-431,-274 120 285,-1-1 0,1 0 0,0 0 1,0 0-1,-1-1 0,1 1 0,-1-1 0,0 0 0,0 0 1,0-1-1,0 1 0,-1-1 0,1 0 0,-1 0 1,0 0-1,0 0 0,0-1 0,-1 1 0,0-1 1,1-1 138,6-25-926</inkml:trace>
  <inkml:trace contextRef="#ctx0" brushRef="#br0" timeOffset="105233.662">11309 9550 4904,'-53'377'667,"44"-322"-986,-3 0 0,-2 0 0,-3-2 0,-1 0-1,-7 6 320,12-26-550,14-31 547,-1 0 1,0 0 0,0 0-1,0 0 1,-1-1-1,1 1 1,0 0-1,-1 0 1,1-1-1,-1 1 1,0 0-1,1 0 1,-1-1-1,0 1 1,0-1-1,0 1 1,0-1-1,0 1 1,-1-1-1,1 0 1,0 1-1,-1-1 1,1 0-1,-1 0 1,1 0-1,-1 0 1,1 0-1,-1-1 1,0 1-1,1 0 1,-1-1-1,0 1 1,0-1-1,1 1 1,-1-1-1,0 0 1,0 0-1,0 0 1,0 0-1,1 0 1,-1 0-1,0-1 1,0 1-1,1 0 1,-1-1-1,0 0 1,0 1-1,1-1 1,-1 0-1,0 0 1,1 0-1,-1 0 1,1 0-1,0 0 1,-1 0 0,1-1-1,0 1 1,-1 0-1,1-1 1,0 1-1,0-1 1,0 1-1,1-1 1,-1 0-1,0 1 1,0-1-1,1 0 1,-1 0 2,1 0 25,-1-1 1,1 1 0,0-1 0,0 0-1,0 1 1,0-1 0,0 1 0,0-1 0,1 1-1,-1-1 1,1 1 0,0-1 0,0 1-1,0-1 1,0 1 0,0 0 0,0-1-1,0 1 1,1 0 0,0 0 0,-1 0-1,1 0 1,0 0 0,0 0 0,0 1 0,0-1-1,0 1 1,0-1 0,0 1 0,0 0-1,1 0 1,-1 0 0,1 0 0,-1 0-1,1 0 1,-1 1 0,1-1 0,-1 1-1,1 0 1,-1 0 0,1 0-26,115-11-1124,-115 11 997,8 1-787,-11 3 839</inkml:trace>
  <inkml:trace contextRef="#ctx0" brushRef="#br0" timeOffset="105498.005">11027 10475 3620,'-2'6'22,"1"-1"0,0 1 0,-1 0 0,2 0 0,-1 0-1,1 0 1,0 0 0,0 0 0,0 0 0,1 0 0,0 0-1,0 0 1,1 0 0,-1-1 0,1 1 0,1 0 0,-1-1-1,1 0 1,0 1 0,3 3-22,-3-9-5,1 0-1,-1 0 1,1 0 0,-1 0-1,1-1 1,-1 0 0,1 1-1,-1-1 1,0-1 0,1 1-1,-1 0 1,0-1 0,0 1-1,0-1 1,0 0 0,0 0-1,-1-1 1,1 1 0,-1 0-1,1-1 1,-1 0 0,0 1-1,0-1 1,0 0 0,0 0-1,0 0 1,-1 0 0,1 0-1,-1-1 1,0 1 0,0-1 5,12-15-188,128-118-308,-139 136 503,-1 0-1,1 0 0,0 0 0,0 0 1,0 0-1,0 0 0,0 0 1,0 1-1,0-1 0,1 1 0,-1 0 1,0 0-1,0-1 0,0 1 1,0 1-1,1-1 0,-1 0 0,0 0 1,0 1-1,0-1 0,0 1 0,0 0 1,0 0-1,0 0 0,0 0 1,0 0-1,0 0 0,0 0 0,-1 0 1,1 1-1,-1-1 0,1 1 1,-1-1-1,1 1 0,-1 0 0,0 0 1,1-1-1,-1 1 0,0 0 1,0 0-1,-1 0 0,1 0 0,0 0 1,-1 0-1,1 0 0,-1 1 1,1-1-1,-1 0 0,0 0 0,0 0 1,0 0-1,0 1 0,-1-1 0,1 0 1,-1 0-1,1 0 0,-1 1-6,1 2 13,1 0 0,-1 0-1,0-1 1,0 1 0,-1 0-1,0 0 1,1 0-1,-2 0 1,1-1 0,-1 1-1,1 0 1,-1-1 0,0 1-1,-1-1 1,1 0 0,-1 0-1,0 0 1,0 0-1,0 0 1,0-1 0,-3 3-13,-42-40-1404,21 12 828,-4-2-312</inkml:trace>
  <inkml:trace contextRef="#ctx0" brushRef="#br0" timeOffset="105804.104">10365 10033 4532,'-3'12'75,"1"0"0,0 0-1,1 0 1,0 0-1,1 0 1,0 0 0,1 0-1,0 0 1,1 0-1,1 0 1,-1 0 0,2-1-1,0 1 1,0-1-1,1 0 1,2 2-75,-4-5 51,196 497 660,-195-493-674,-4-8-42,0 1 1,0-1-1,1 0 0,-1 0 0,1 0 0,0 0 1,0 0-1,0 0 0,0 0 0,1 0 1,0-1-1,-1 1 0,1 0 0,1-1 1,-1 0-1,0 1 0,1-1 0,0 0 0,0 0 1,0 0-1,0-1 0,0 1 0,0-1 1,1 1-1,-1-1 0,1 0 0,0-1 0,-1 1 1,1-1-1,0 1 0,0-1 0,0 0 1,0 0-1,0-1 0,0 0 0,0 1 0,1-1 1,-1 0-1,0-1 0,0 1 0,0-1 1,3 0 4,35-19 75,0 1 0,2 3 1,0 2-1,1 1 0,37-4-75,-23 11 103,0 2-1,1 3 0,-1 2 1,0 3-1,0 2 1,0 4-1,26 7-102,123 41-3218,-173-48 2388,-2-2-52</inkml:trace>
  <inkml:trace contextRef="#ctx0" brushRef="#br0" timeOffset="106891.964">12375 9416 9701,'161'0'-1544,"-156"1"1452,0-1 1,-1 1 0,1 0 0,-1 0 0,1 1 0,-1-1 0,1 1-1,-1 0 1,0 0 0,0 1 0,0-1 0,0 1 0,0 0 0,-1 0-1,1 0 1,-1 1 0,0-1 0,0 1 0,0-1 0,0 1-1,-1 0 1,1 0 0,-1 1 0,0-1 0,-1 0 0,1 1 0,-1-1-1,1 1 1,-1-1 0,-1 1 0,1 0 0,0 0 91,-57 271-299,53-203 672,5-1 0,2 0 0,3 0 0,4 0 0,2-1 0,17 46-373,-19-91 147,-5-9-631,-27-32-309,5-1 719,2-1-1,0 0 0,1-1 1,1 0-1,1-1 0,1-1 1,0 0-1,1 0 0,1-1 1,2 0-1,0 0 0,0-1 1,1-11 74,-33-96 746,48 255-643,35-15-573,-78-36-344,103-140 198,-54 51 670,0 0 0,0 2 0,2 0 0,-1 0 0,2 2 0,-1 0 0,1 1 0,1 2 0,0-1 0,0 2 0,0 1 0,1 0 0,-1 2 0,16-1-54,-23 1 110,0 0 0,-1-1 0,1 0-1,-1-1 1,0 0 0,-1-1-1,1 0 1,-1-1 0,0-1-1,-1 1 1,2-3-110,49-31 759,-58 42-728,-1-1-1,1 0 1,0 1 0,-1 0 0,1 0 0,-1 0-1,1 0 1,-1 0 0,1 0 0,-1 0-1,0 1 1,0-1 0,0 1 0,0 0 0,0 0-1,0 0 1,0 0 0,0 0 0,-1 0-1,1 0 1,-1 0 0,1 1 0,-1-1-1,0 0 1,0 1 0,0 0 0,0-1 0,-1 1-1,1-1 1,-1 1 0,1 0 0,-1-1-1,0 1 1,0 0 0,0-1 0,0 1-1,-1 0 1,1-1 0,-1 1 0,1 0 0,-2 2-31,2 0 20,3 103 376,19 101 27,-20-209-548,0 0 0,0 0-1,0 0 1,0 0 0,0 0-1,0-1 1,0 1 0,-1 0-1,1-1 1,0 0-1,0 1 1,0-1 0,-1 0-1,1 0 1,0 0 0,-1 0-1,1 0 1,-1 0 0,1 0-1,-1-1 1,0 1-1,1 0 1,-1-1 0,0 1-1,0-1 1,0 0 0,0 1-1,0-1 1,0 0 0,-1 0-1,1 1 1,-1-1-1,1 0 1,-1-1 125,5-4-384,7-9 46,-2-1 0,0 0 0,0 0 1,-2-1-1,0-1 0,-1 1 0,-1-1 0,-1-1 0,0-1 338,4-28-520</inkml:trace>
  <inkml:trace contextRef="#ctx0" brushRef="#br0" timeOffset="107045.709">13321 9739 4596,'11'-10'108,"1"0"-1,0 1 0,0 1 1,1 0-1,0 1 0,1 0 0,0 1 1,0 1-1,0 0 0,0 1 0,1 0 1,0 1-1,-1 1 0,10-1-107,23-6 155,80-19 59,277-81-2008,-403 108 1774,5 0-68,0 0 1,-1-1-1,1 0 1,-1 0-1,1 0 0,-1 0 1,0-1-1,0 0 1,0 0-1,0-1 1,-1 1-1,1-1 1,-1 0-1,0 0 1,0 0-1,0-1 1,-1 0-1,1 1 0,-1-1 1,-1 0-1,1-1 1,0 1-1,-1 0 1,0-1-1,0 0 88,-6-22-856</inkml:trace>
  <inkml:trace contextRef="#ctx0" brushRef="#br0" timeOffset="107236.359">13867 9233 4296,'-16'193'1743,"8"1"-1,15 150-1742,1-171-4295,-13-160 3519,-1-6 110</inkml:trace>
  <inkml:trace contextRef="#ctx0" brushRef="#br0" timeOffset="107447.868">13501 9381 4020,'8'26'224,"1"4"-76,0-1-48,-1 2-48,-1-1 0,0-4-20,4-2-16,-1-6-16,4-2-184,5-5-128,5-3-68,5-8-60,8-8-72,4-5-72,1-5-212</inkml:trace>
  <inkml:trace contextRef="#ctx0" brushRef="#br0" timeOffset="108269.591">13973 9377 3296,'-20'275'2523,"20"-270"-2546,0 0-1,1 0 1,0-1-1,0 1 1,0-1 0,0 1-1,1-1 1,0 1-1,0-1 1,0 0 0,0 1-1,1-1 1,-1-1-1,1 1 1,0 0-1,0-1 1,1 1 0,-1-1-1,1 0 1,-1 0-1,1 0 1,0-1-1,0 1 1,0-1 0,1 0-1,-1 0 1,1-1-1,-1 1 1,1-1-1,-1 0 1,1 0 0,0 0-1,2-1 24,-4 1-126,-2 0 79,0-1 0,1 0 0,-1 0 0,0 1 0,1-1 0,-1 1 0,0-1 0,0 1 0,0 0 1,0-1-1,0 1 0,0 0 0,0 0 0,0 0 0,0 0 0,0 0 0,0 0 0,0 0 0,0 0 0,-1 0 0,1 0 0,-1 0 1,1 0-1,-1 1 0,1-1 0,-1 0 0,1 0 0,-1 1 0,0-1 0,0 0 0,0 1 0,0-1 0,0 0 0,0 1 0,0-1 1,0 0-1,0 0 0,0 1 0,-1-1 0,1 0 0,-1 0 0,1 1 0,-1-1 0,1 0 0,-1 0 0,0 0 0,0 0 0,1 0 1,-1 0-1,0 0 0,0 0 0,0 0 0,0 0 0,0 0 0,0-1 0,0 1 0,-1 0 47,-67 43-572,-80-57 1001,141 10-331,0-1 0,0 1 0,0 1 0,0 0 0,0 0 0,0 0 0,-1 1-1,1 0 1,-1 1 0,1 0 0,0 0 0,-1 1 0,1 0 0,-1 0 0,1 1-1,0 0 1,0 1 0,0 0 0,0 0 0,1 0 0,-1 1 0,1 0 0,0 1-1,0 0 1,0 0 0,0 0 0,-4 6-98,4 0 80,0 0 0,1 1 0,0 0-1,1 0 1,1 0 0,0 1 0,0-1 0,1 1-1,1 0 1,0 0 0,1 0 0,0 4-80,1-13 7,-1 0 0,1 0 0,0 0 0,0 0 0,1 0 0,-1 0 0,1 0 0,0-1 1,0 1-1,0 0 0,0 0 0,1-1 0,0 1 0,-1-1 0,1 1 0,1-1 0,-1 0 0,0 0 0,1 0 0,-1 0 1,1 0-1,0 0 0,0-1 0,0 1 0,1-1 0,-1 0 0,0 0 0,1 0 0,-1-1 0,1 1 0,0-1 0,-1 0 1,1 0-1,0 0 0,0 0 0,0-1 0,0 1 0,0-1 0,0 0 0,0 0 0,3-1-7,22-6-132,0 0 0,0-2 0,-1-1-1,0-2 1,-1-1 0,0 0 0,-1-2-1,-1-2 1,0 0 0,-1-1 0,-1-1-1,8-10 133,3-2 86,-1-1-1,-2-2 0,-1-1 0,-2-2 0,-1-1 0,-2-1 1,-1 0-1,-3-2 0,-1-1 0,-2-1 0,-2 0 0,9-40-85,-25 82 14,0 0 0,0 1 0,-1-1 0,1 0 0,0 1 0,0-1-1,-1 0 1,1 1 0,0-1 0,-1 1 0,1-1 0,0 1 0,-1-1-1,1 1 1,-1-1 0,1 1 0,-1-1 0,1 1 0,-1 0-1,1-1 1,-1 1 0,0 0 0,1-1 0,-1 1 0,1 0 0,-1 0-1,0-1 1,1 1 0,-1 0 0,0 0 0,1 0 0,-1 0 0,0 0-1,1 0 1,-1 0 0,0 0 0,1 0 0,-1 0 0,0 1-1,1-1 1,-1 0 0,1 0 0,-1 0 0,0 1 0,1-1 0,-1 0-1,1 1 1,-1-1 0,1 1 0,-1-1 0,1 1 0,-1-1-1,1 1 1,-1-1 0,1 1 0,0-1 0,-1 1 0,1-1 0,0 1-1,-1 0 1,1-1 0,0 1 0,0-1 0,0 1 0,0 0 0,-1-1-1,1 1 1,0 0-14,-47 36-113,41-33 107,0 0 0,1 1 0,-1-1 1,1 1-1,0 0 0,0 1 1,1-1-1,-1 1 0,1 0 1,1 0-1,-1 0 0,1 1 1,0-1-1,0 1 0,1 0 0,0 0 1,0 0-1,0 0 0,1 0 1,0 0-1,1 0 0,0 0 1,0 1-1,0-1 0,1 0 0,0 0 1,0 0-1,1 0 0,0 0 1,0 0-1,1 0 0,-1-1 1,2 1 5,191 225 233,-194-230-227,1-1-1,-1 1 1,0 0-1,0 0 1,-1-1 0,1 1-1,0 0 1,0 0 0,-1 0-1,1 0 1,-1 0 0,0 0-1,0 0 1,1 0 0,-1 0-1,-1 0 1,1 0-1,0 0 1,0 0 0,-1 0-1,1 0 1,-1 0 0,0 0-1,1 0 1,-1 0 0,0 0-1,0 0 1,0-1 0,0 1-1,-1 0 1,1-1-1,0 1 1,-1-1 0,1 1-1,-1-1 1,1 0 0,-1 0-1,0 0 1,0 0 0,1 0-1,-1 0 1,0 0 0,0 0-1,-1 0-5,-91 29-51,-63-42-67,152 11 120,0-1 0,1 0 0,-1 0 0,0 0 0,1 0 0,-1-1 0,1 0 0,-1 0 0,1 0 0,0 0 0,1-1 0,-1 1 0,0-1 0,1 0 0,0 0 0,0 0 1,0-1-1,1 1 0,-1-1 0,1 1 0,0-1 0,0 0 0,1 0 0,-1 0 0,1 0 0,0 0 0,1 0 0,-1 0 0,1-1-2,1 4 14,-1 0 1,1 1-1,0-1 0,0 0 0,0 1 1,0-1-1,0 0 0,1 1 1,-1-1-1,0 1 0,1 0 1,-1-1-1,1 1 0,-1 0 1,1 0-1,0 0 0,-1 0 0,1 0 1,0 1-1,0-1 0,-1 0 1,1 1-1,0-1 0,0 1 1,0 0-1,0-1 0,0 1 0,0 0 1,0 0-1,0 0 0,0 1 1,0-1-1,0 0 0,-1 1 1,1-1-1,0 1 0,0 0 1,0 0-1,-1 0 0,1-1 0,0 1 1,-1 1-1,1-1 0,-1 0 1,1 0-1,-1 1 0,1-1 1,-1 1-1,0-1 0,0 1 1,0-1-1,0 1 0,0 0 0,0-1 1,0 1-1,0 0 0,-1 0 1,1 0-1,-1 1-14,261 356 1523,-56-89-4689,-189-229 426,-19-31 1483</inkml:trace>
  <inkml:trace contextRef="#ctx0" brushRef="#br0" timeOffset="108903.439">12269 10255 3228,'-42'346'1827,"42"-343"-1810,0-1 0,0 1 0,0-1 0,0 0 0,0 1 0,1-1 0,-1 1 0,1-1 0,-1 0 0,1 1 0,0-1 0,0 0 0,0 0 0,0 0 0,1 0 0,-1 0 0,1 0 0,-1 0 0,1 0 0,0 0 0,-1-1 0,1 1 0,0 0 0,0-1 0,0 0 0,0 1 0,0-1 1,1 0-1,-1 0 0,0-1 0,0 1 0,1 0 0,-1-1 0,1 1 0,-1-1 0,0 0 0,1 1 0,-1-1 0,1-1 0,-1 1 0,1 0 0,0-1-17,106-30 382,-101 28-423,88-33-567,-3-3 1,-1-5 0,-2-4 0,-2-4 0,9-11 607,46-98 1117,-143 161-1080,0 1 0,0-1 0,0 1 0,0-1 0,0 1 0,0-1 0,0 1 0,0-1 0,1 0 0,-1 1 0,0-1 0,0 1 0,1-1 0,-1 1 0,0-1 0,1 0 0,-1 1 0,0-1 0,1 0 0,-1 1 0,0-1 0,1 0 0,-1 0 0,1 1 0,-1-1 0,0 0 0,1 0 0,-1 0 0,1 0 0,-1 1 0,1-1 0,-1 0 0,1 0 0,-1 0 0,1 0 0,-1 0 0,1 0-1,-1 0 1,1 0 0,-1 0 0,1-1 0,-1 1 0,0 0 0,1 0 0,-1 0 0,1 0 0,-1-1 0,1 1 0,-1 0 0,0 0 0,1-1 0,-1 1 0,0 0 0,1-1 0,-1 1 0,0-1 0,1 1 0,-1 0 0,0-1 0,0 1 0,1-1 0,-1 1 0,0-1-37,2 53 151,-2-41 42,19 141-304,32-9-3464,-33-108 2143</inkml:trace>
  <inkml:trace contextRef="#ctx0" brushRef="#br0" timeOffset="109647.454">15751 9343 4684,'9'4'93,"-1"0"-1,1 0 0,0-1 0,1 0 1,-1-1-1,0 0 0,1 0 0,-1-1 1,1-1-1,-1 1 0,1-2 1,0 1-1,-1-1 0,1-1 0,-1 1 1,0-2-1,1 1 0,1-2-92,11 0 60,269-38 8,-230 59-201,-60-17-167,-1 0-81,0 0 39,-56-73-3021,44 57 2809</inkml:trace>
  <inkml:trace contextRef="#ctx0" brushRef="#br0" timeOffset="109858.091">16170 9116 1476,'0'0'28,"0"0"-84,0 0-88,1 6-404</inkml:trace>
  <inkml:trace contextRef="#ctx0" brushRef="#br0" timeOffset="110269.819">16002 9307 2288,'0'0'161,"27"21"1842,-24-19-1939,2 2 1,-4-2-100,0-1-1,-1 0 0,1 1 1,0-1-1,0 0 1,0 0-1,0 0 0,1 0 1,-1 0-1,0 0 1,0 0-1,1-1 0,-1 1 1,0 0-1,1-1 1,-1 1-1,0-1 0,1 1 1,-1-1-1,1 0 1,-1 1-1,1-1 0,-1 0 1,1 0-1,-1 0 1,1 0-1,-1 0 0,1-1 1,-1 1-1,1 0 1,-1-1-1,1 1 0,-1-1 1,1 1-1,-1-1 1,0 0-1,0 0 0,1 1 1,-1-1-1,0 0 1,0 0-1,0 0 0,0 0 1,0-1-1,0 1 1,1-1 35,86-72 84,-76 135 1672,-19 41-930,-3 0 1,-5-1-1,-21 69-826,-1 12 222,24-118-326,7-44-9,1 1 0,0 0-1,1-1 1,2 2-1,0-1 1,1 0 0,1 0-1,1 1 1,1-1-1,1 0 1,1 0 0,6 19 113,-10-40-191,1 0 0,-1 0 0,0 0 0,0 0 0,0-1 1,1 1-1,-1 0 0,0 0 0,0 0 0,0 0 1,1 0-1,-1 0 0,0 0 0,0-1 0,1 1 0,-1 0 1,0 0-1,0 0 0,1 0 0,-1 0 191,-6-14-860</inkml:trace>
  <inkml:trace contextRef="#ctx0" brushRef="#br0" timeOffset="110574.142">15825 9581 3476,'11'-7'0,"0"0"-1,0 1 0,0 0 0,1 1 0,0 0 1,0 1-1,0 0 0,0 1 0,1 1 0,0 0 1,-1 0-1,1 1 0,0 1 0,-1 0 0,1 0 1,6 2 0,-17-1-15,-1-1 1,1 1-1,0-1 0,-1 1 1,1 0-1,0 0 1,-1 0-1,1 0 1,-1 0-1,1 0 1,-1 0-1,0 0 0,0 0 1,1 1-1,-1-1 1,0 0-1,0 1 1,0-1-1,0 1 1,0 0-1,-1-1 1,1 1-1,0 0 0,-1-1 1,1 1-1,-1 0 1,0 0-1,1-1 1,-1 1-1,0 0 1,0 0-1,0 0 0,0-1 1,-1 1-1,1 0 1,0 0-1,-1-1 1,1 1-1,-1 0 1,0-1-1,1 1 0,-1 0 1,0-1-1,0 1 1,0-1-1,0 1 1,-1 0 14,-54 72-207,-141 82 892,238-152-129,5-22-751,-1-1 0,0-3-1,-2-1 1,-1-3 0,-1-1 0,-1-2-1,-1-1 1,-2-3 0,-1-1 0,12-17 195,-1-3-802</inkml:trace>
  <inkml:trace contextRef="#ctx0" brushRef="#br0" timeOffset="111376.114">16694 8912 4976,'-40'113'1477,"33"-100"-1466,1 0 1,0 0-1,1 1 1,0 0-1,1 0 1,1 0 0,0 0-1,1 1 1,1-1-1,0 1 1,1 11-12,1-23-54,-1-1 1,1 1-1,0 0 1,0-1-1,0 1 0,0 0 1,0-1-1,0 1 0,1-1 1,-1 0-1,1 1 1,0-1-1,0 0 0,0 0 1,0 0-1,0 0 1,0-1-1,0 1 0,1 0 1,-1-1-1,0 0 1,1 1-1,0-1 0,-1 0 1,1 0-1,0-1 1,-1 1-1,1 0 0,0-1 1,0 0-1,-1 0 0,1 0 1,0 0-1,0 0 1,0 0-1,-1-1 0,2 1 54,106-28-1637,-106 26 1609,241-83-265,-275 131 1337,-306 195 288,335-241-1274,29 10 96,10-6-133,71 30-804,-108-33 735,1 1-1,-1 0 1,0 0 0,0 0 0,-1 0 0,1 0 0,0 0-1,-1 1 1,1-1 0,-1 0 0,0 0 0,1 0 0,-1 0-1,0 1 1,-1-1 0,1 0 0,0 0 0,0 0 0,-1 0-1,0 1 1,1-1 0,-1 0 0,0 0 0,0 0 0,0 0-1,0 0 1,0-1 0,0 1 0,-1 0 0,1 0 0,-1-1-1,1 1 1,-1-1 0,0 1 0,1-1 0,-2 1 48,-68 57-652,68-57 651,-261 157 1297,231-129-689,57-13 277,0-20-866,0-1 1,0-1-1,-1-2 1,1 0-1,-2-2 1,1 0 0,-1-1-1,13-9-18,-19 10-40,5-1-50,-7 5-21,-1 0 0,-1-2 0,1 1 0,-1-2 0,0 0 0,0 0 0,-1-1 0,0 0 0,-1-1 0,0 0 0,8-11 111,-17 19 30,0 0 0,0 0-1,1-1 1,-2 1 0,1 0 0,0 0-1,0-1 1,-1 1 0,1 0 0,-1-1-1,0 1 1,0-1 0,0 1 0,0 0 0,0-1-1,0 1 1,-1 0 0,1-1 0,-1 1-1,0 0 1,1-1 0,-1 1 0,0 0-1,0 0 1,-1 0 0,1 0 0,0 0 0,-1 0-1,1 0 1,-1 0 0,1 0 0,-1 1-1,0-1 1,0 1 0,0-1 0,0 1-1,0 0 1,0 0 0,0 0 0,-1 0 0,1 0-1,0 0 1,0 1 0,-1-1 0,1 1-1,0-1 1,-1 1 0,1 0 0,-1 0 0,1 0-1,0 0 1,-1 1 0,1-1 0,-1 0-1,1 1 1,0 0 0,0 0 0,-1 0-1,1 0 1,0 0 0,0 0 0,0 0 0,-1 2-30,-23 32 234,2 2 1,1 1-1,2 1 1,2 1-1,1 0 1,3 1-1,1 1 1,-3 18-235,3-15 58,-63 237-481,76-281 364,1 0 1,-1 0 0,0 0-1,1 0 1,-1 0-1,1 0 1,-1 0-1,1 0 1,-1 0-1,1 0 1,0 0-1,0 0 1,-1 0-1,1 0 1,0 0-1,0 0 1,0 0-1,0 0 1,0 0-1,0 1 1,0-1-1,1 0 1,-1 0-1,0 0 1,1 0-1,-1 0 1,1 0-1,-1 0 1,1 0-1,-1 0 1,1 0-1,0 0 1,-1-1-1,1 1 1,0 0-1,0 0 1,-1-1-1,1 1 1,0 0-1,0-1 1,0 1-1,0-1 1,0 1-1,0-1 1,0 1-1,0-1 1,0 0-1,0 1 1,0-1-1,0 0 1,1 0-1,-1 0 1,0 0-1,0 0 1,0 0-1,0 0 1,0 0-1,0-1 1,0 1-1,0 0 1,0-1-1,0 1 1,1-1 58,92-124-1849,-19 16 2684,-72 107-756,0 0 0,0 1 0,1 0-1,-1 0 1,0 0 0,1 0 0,-1 0 0,0 0 0,1 1 0,-1 0 0,1 0 0,-1 0 0,1 0-1,-1 0 1,1 1 0,-1-1 0,0 1 0,1 0 0,-1 0 0,0 0 0,0 1 0,1-1-1,-1 1 1,0 0 0,0 0 0,-1 0 0,1 0 0,0 0 0,-1 1 0,1-1 0,-1 1 0,0-1-1,0 1 1,0 0 0,0 0 0,0 0 0,-1 0 0,1 0 0,-1 0 0,0 1 0,0-1-1,0 0 1,0 1 0,-1-1 0,1 1 0,-1 1-79,18 26 187,-5-12-210,1 1 0,0-2 0,2 0 1,0-1-1,1 0 0,1-2 0,0 0 1,1 0-1,5 1 23,-13-10-241,1 1 0,0-2 0,0 1 0,1-2 0,-1 0 1,1 0-1,0-1 0,0-1 0,0 0 0,0 0 0,0-2 0,0 1 0,0-2 0,1 0 1,-1 0-1,0-2 0,2 0 241,27-8-869</inkml:trace>
  <inkml:trace contextRef="#ctx0" brushRef="#br0" timeOffset="112127.399">18124 9122 5541,'-33'40'-2,"-1"-2"1,-2-1-1,-2-2 1,-1-1-1,-2-3 1,-1-1-1,-1-2 1,-2-1-1,-42 17 2,133-51-1083,68-35 248,-87 30 797,0 0 0,1 2 0,0 1 0,1 2 1,0 0-1,1 2 0,-1 1 0,1 2 0,21 0 38,-50 2 16,1-1-1,-1 1 0,1 0 0,-1 0 0,1-1 1,0 1-1,-1 0 0,1 0 0,-1 1 0,1-1 1,0 0-1,-1 0 0,1 1 0,-1-1 0,1 1 1,-1-1-1,1 1 0,-1 0 0,1 0 1,-1 0-1,0-1 0,1 1 0,-1 0 0,0 1 1,0-1-1,0 0 0,0 0 0,0 0 0,0 1 1,0-1-1,0 0 0,0 1 0,-1-1 1,1 1-1,-1-1 0,1 1 0,-1-1 0,1 1 1,-1 0-1,0-1 0,0 1 0,0-1 0,0 1 1,0 0-1,0-1 0,0 1 0,0-1 1,-1 1-1,1-1 0,-1 1 0,1 0 0,-1-1 1,1 0-1,-1 1 0,0-1 0,0 1 0,0-1 1,0 1-16,-67 71 555,-81 34 8,148-107-559,0 1 0,0-1-1,0 1 1,1 0 0,-1-1-1,0 1 1,0 0 0,1 0-1,-1-1 1,1 1 0,-1 0-1,0 0 1,1 0 0,0 0 0,-1 0-1,1 0 1,-1 0 0,1 0-1,0 0 1,0 0 0,0 0-1,0 0 1,0 0 0,0 0-1,0 0 1,0 0 0,0 0 0,0 0-1,0 0 1,1 0 0,-1 0-1,0 0 1,1 0 0,-1 0-1,1 0 1,-1 0 0,1 0-1,-1 0 1,1-1 0,0 1 0,-1 0-1,1 0 1,0-1 0,0 1-1,-1 0 1,1-1 0,0 1-1,0-1 1,0 1 0,0-1-1,0 1 1,0-1 0,0 0 0,0 1-4,69 25 110,-49-19-116,-15-6-16,0 1 1,0 0-1,-1 0 0,1 0 1,0 1-1,-1 0 0,0 0 1,0 1-1,0-1 0,0 1 0,0 0 1,-1 0-1,1 1 0,-1-1 1,0 1-1,-1 0 0,1 0 0,-1 0 1,0 1-1,0-1 0,-1 1 1,0 0-1,0-1 0,0 1 0,-1 0 1,1 0-1,-1 0 0,-1 1 1,1-1-1,-1 0 0,0 0 0,-1 0 1,1 0-1,-1 0 0,0 0 1,-1 0-1,1 0 0,-1 0 1,-1 0-1,1-1 0,-2 3 22,-5 5-7,0 0-1,-1 0 1,-1-2 0,0 1-1,0-1 1,-1-1 0,-1 0-1,1-1 1,-2 0 0,1-1-1,-1 0 1,0-1 0,-1-1-1,0 0 1,0-1 0,-10 2 7,132-49 30,-93 34 65,0 1 1,0 0-1,0 1 1,1 1-1,-1 1 1,2 0-1,-1 0 1,0 2-1,0 0 0,1 0 1,-1 2-1,1 0 1,-1 1-1,1 0 1,-1 1-1,0 1 1,1 0-96,100 56-554,-113-58 530,-1 1-1,1 0 1,-1 0 0,1 0-1,-1 0 1,0 0 0,0 0-1,1 1 1,-2-1-1,1 1 1,0 0 0,0-1-1,-1 1 1,0 0-1,1 0 1,-1 0 0,0 0-1,-1 0 1,1 0 0,0 0-1,-1 0 1,0 0-1,0 0 1,0 1 0,0-1-1,0 0 1,0 0 0,-1 0-1,0 0 1,1 0-1,-1 0 1,0 0 0,-1 0-1,1 0 1,0 0 0,-1 0-1,0-1 1,0 1-1,0-1 25,-13 14 30,-1-1 1,-1-1-1,0-1 0,-1 0 0,0-2 0,-1 0 0,0 0 0,-1-2 0,-20 7-30,-2 3 148,-23 12 8,-174 62 1245,238-93-1378,0 0 0,-1 0 0,1 0 0,0 0 0,-1 0 0,1 0 0,0 0 0,-1-1 0,1 1 0,0 0 0,0-1 0,-1 1 0,1-1 0,0 0 0,0 1 0,0-1 0,0 0 0,0 0 0,0 0 0,0 1 0,0-1 0,0 0 0,0 0 0,0 0 0,0-1 0,1 1 0,-1 0 0,1 0 0,-1 0 0,0 0 0,1-1 0,0 1 0,-1 0 0,1-1 0,0 1 0,0 0 0,0-1 0,0 1 0,0 0 0,0-1 0,0 1 0,0 0 0,0 0 0,1-1 0,-1 1 0,0 0 0,1-1-23,14-67-15,-10 54-33,1-1-1,0 1 1,1 1 0,1-1-1,1 1 1,-1 1-1,2-1 1,0 1 0,1 1-1,0 0 1,1 1 0,0 0-1,1 0 1,0 2 0,0-1-1,1 2 1,0 0 0,1 0-1,0 2 1,0 0-1,0 0 1,1 2 0,0 0-1,0 0 1,0 2 0,1 0 48,113 4-3129,-86 0 1907</inkml:trace>
  <inkml:trace contextRef="#ctx0" brushRef="#br0" timeOffset="112879.98">19587 9391 8149,'185'-20'-2083,"-197"20"-1516,-63 9 3058,-336 120 3685,410-129-3116,0 0-1,0-1 1,0 1-1,0 0 0,0 0 1,0 0-1,0 0 0,0 0 1,0 0-1,0 0 1,0 1-1,0-1 0,0 0 1,0 0-1,0 1 0,0-1 1,0 1-1,0-1 1,0 1-1,1-1 0,-1 1 1,0-1-1,0 1 0,0 0 1,1 0-1,-1-1 1,0 1-1,1 0 0,-1 0 1,1 0-1,-1 0 0,1-1 1,-1 1-1,1 0 1,-1 0-1,1 0 0,0 0 1,0 0-1,-1 0 0,1 0 1,0 0-1,0 0 1,0 0-1,0 1 0,0-1 1,1 0-1,-1 0 0,0 0 1,0 0-1,1 0 1,-1 0-1,0-1 0,1 1 1,-1 0-1,1 0 0,-1 0 1,1 0-1,0 0 1,-1 0-1,1-1 0,0 1 1,-1 0-1,1-1 0,0 1 1,0 0-1,0-1 1,0 1-1,0-1 0,0 1-27,72 24 697,-19-22-795,1-3-1,0-1 1,-1-4-1,0-1 1,0-3-1,0-3 1,-1-1-1,50-21 99,-88 29-182,-2 2 14,12-4-220,0 0-1,0-1 1,-1-2-1,0 0 0,-1-1 1,0-2-1,18-13 389,-38 21-44,0 0 0,-1-1-1,0 1 1,0-1 0,0 0-1,-1 1 1,0-1-1,0 0 1,0 0 0,-1 0-1,0 0 1,0 0 0,0 0-1,-1 0 1,0 0 0,0 0-1,0 1 1,-1-1-1,0 0 1,0 1 0,0-1-1,-1 1 1,0 0 0,0 0-1,0 0 1,-1 0 0,0 0-1,0 1 1,0-1 0,0 1-1,0 0 1,-1 1-1,0-1 1,0 1 44,-21-32-84,-88-172 1316,102 239-518,-75 319 1009,57-256-1504,12-45-153,3 1 0,2 1-1,1 1 1,4 0 0,-3 49-66,11-99-41,-1-1 1,1 0-1,0 0 1,-1 0-1,1 1 1,0-1-1,0 0 1,1 0-1,-1 1 1,0-1-1,1 0 1,-1 0-1,1 0 0,0 1 1,0-1-1,0 0 1,0 0-1,0 0 1,0-1-1,0 1 1,1 0-1,-1 0 1,1-1-1,-1 1 1,1 0-1,0-1 1,0 0-1,-1 1 1,1-1-1,0 0 1,0 0-1,0 0 1,0 0-1,0 0 1,1-1-1,-1 1 1,0-1-1,0 1 1,0-1-1,1 0 1,-1 0-1,0 0 1,0 0-1,1 0 1,-1 0-1,0-1 1,0 1-1,0-1 1,1 0-1,-1 1 1,0-1-1,0 0 1,0 0-1,0 0 1,0-1-1,0 1 1,-1 0-1,1-1 1,0 1-1,-1-1 1,1 0 40,16-10-968,-2-5-224</inkml:trace>
  <inkml:trace contextRef="#ctx0" brushRef="#br0" timeOffset="113092.442">19363 9854 6201,'-25'39'224,"12"-3"-80,7-5 16,13-5 12,14-6 88,15-4 84,15-5-120,-314-10-64</inkml:trace>
  <inkml:trace contextRef="#ctx0" brushRef="#br0" timeOffset="113443.929">20518 9160 3472,'5'8'13,"-1"1"-1,0 0 0,-1 0 0,0 0 1,0 1-1,-1-1 0,0 1 0,-1-1 1,0 1-1,0 0 0,-1 0 0,-1-1 1,1 1-1,-2 0 0,1-1 1,-1 1-1,-1-1 0,0 1 0,0-1 1,0 0-1,-2 0 0,1 0 0,-1-1 1,0 0-1,-1 1-12,-11 15 232,-1-2 0,-1 0 0,-1-1 0,-1-1 0,0-1 0,-2-1-1,-23 15-231,44-33 32,1 0 1,0 0-1,-1 0 0,1 1 0,0-1 0,0 0 0,-1 1 0,1-1 0,0 1 0,0-1 0,-1 1 0,1 0 0,0-1 0,0 1 0,0 0 0,0 0 0,0 0 0,0 0 0,0 0 0,0 0 0,0 0 0,1 0 0,-1 0 0,0 0 0,1 0 0,-1 1 0,0-1 0,1 0 0,0 0 0,-1 1 0,1-1 0,0 0 0,0 1 0,-1-1 0,1 0 0,0 1 0,1-1 0,-1 0 0,0 1 0,0-1 0,0 0 0,1 1 0,-1-1 0,1 0 0,-1 0 0,1 1 0,-1-1 0,1 0 0,0 0 0,-1 0 0,1 0 0,0 0 0,0 0 0,0 0 0,0 0 0,0 0 0,0 0 0,0 0 0,0-1 0,1 1-32,13 6-36,0-1 1,0-1 0,1-1-1,-1 0 1,1-1 0,0-1-1,0 0 1,0-1 0,0-1-1,0 0 1,5-2 35,50 3-972,134 42-3079,-192-38 3140</inkml:trace>
  <inkml:trace contextRef="#ctx0" brushRef="#br0" timeOffset="113895.265">21597 9091 3588,'37'5'24,"1"-2"-56,0 0-192,-7-2-144,-5-2-4,-4-5 72,-4-4 20,-5-2-16,-4-4 8,-5-1-60,-8-5-52</inkml:trace>
  <inkml:trace contextRef="#ctx0" brushRef="#br0" timeOffset="114613.218">21718 8599 3464,'-94'960'4003,"78"-456"-4018,16-502-48,1 0 1,-1 0-1,0 0 1,0-1-1,0 1 1,-1 0-1,1 0 1,0 0-1,-1 0 1,1 0-1,-1 0 1,1-1-1,-1 1 1,0 0-1,0 0 0,0-1 1,0 1-1,0-1 1,0 1-1,0-1 1,-1 1-1,1-1 1,-1 0-1,1 1 1,-1-1-1,1 0 1,-1 0-1,1 0 1,-1 0-1,0 0 0,0-1 1,0 1-1,1-1 1,-1 1-1,0-1 1,0 1-1,0-1 1,0 0-1,0 0 1,0 0-1,0 0 1,0 0-1,1 0 1,-1-1-1,0 1 0,0-1 1,0 1-1,0-1 1,1 0-1,-1 0 1,0 0-1,-1 0 63,-90-57-222,74 42 236,0-2 0,2 1 0,0-2 0,1 0 0,1-2 0,1 1 0,1-1 0,1-1 0,1-1 0,-4-11-14,11 25 9,0-1-1,1 0 1,0 0 0,1 0 0,0 0-1,1 0 1,0 0 0,1-1-1,0 1 1,0 0 0,1-1-1,0 1 1,1 0 0,0 0 0,1 0-1,0 0 1,1 0 0,-1 1-1,2-1 1,0 1 0,0 0 0,0 0-1,1 1 1,1 0 0,-1 0-1,3-2-8,13-8-2,1 0 0,0 2-1,1 1 1,1 0 0,0 2-1,0 1 1,2 1-1,-1 2 1,2 0 0,-1 2-1,1 1 1,0 1 0,0 1-1,0 1 1,1 2-1,10 1 3,53 20-138,-90-20 138,-1 1 0,1 0 0,-1 0 0,0-1 1,1 1-1,-1 0 0,0 0 0,1 0 0,-1 1 0,0-1 1,0 0-1,0 0 0,0 1 0,0-1 0,-1 0 0,1 1 1,0-1-1,0 1 0,-1-1 0,1 1 0,-1-1 0,0 1 1,1 0-1,-1-1 0,0 1 0,0-1 0,0 1 0,0 0 1,0-1-1,0 1 0,-1 0 0,1-1 0,0 1 1,-1-1-1,1 1 0,-1-1 0,0 1 0,1-1 0,-1 1 1,0-1-1,0 0 0,0 1 0,0-1 0,0 0 0,0 0 1,-1 0-1,1 0 0,0 0 0,0 0 0,-1 0 0,1 0 1,-1 0-1,1-1 0,-1 1 0,0 0 0,-26 18 55,0 0 0,-2-2-1,0-1 1,-1-2 0,-1 0-1,0-3 1,-1 0 0,-26 4-55,15-2 179,-227 67 724,271-79-912,1-1 1,-1 0-1,1 0 0,-1 1 1,1-1-1,-1 0 1,0 1-1,1-1 1,-1 1-1,1-1 1,-1 1-1,0-1 1,0 1-1,1-1 1,-1 1-1,0-1 1,0 1-1,1-1 1,-1 1-1,0-1 1,0 1-1,0-1 1,0 1-1,0-1 1,0 1-1,0 0 1,0-1-1,0 1 1,0-1-1,0 1 1,0-1-1,-1 1 1,1-1-1,0 1 1,0-1-1,0 1 1,-1-1-1,1 1 1,0-1-1,-1 1 1,1-1-1,0 1 1,-1-1-1,1 0 1,-1 1-1,1-1 1,-1 0-1,1 1 1,-1-1-1,1 0 1,-1 0-1,1 1 1,-1-1-1,1 0 1,-1 0-1,1 0 1,-1 0-1,1 1 1,-1-1-1,1 0 1,-1 0-1,0 0 0,1 0 1,-1-1-1,1 1 1,-1 0-1,1 0 1,-1 0-1,1 0 9,41 12-687,-13-14 408,1 0 1,-1-2 0,0-1-1,-1-1 1,1-1 0,-1-2-1,8-4 279,42-11-23,-31 9 267,117-15 2276,-88 87-1717,-48-33-714,1 0 0,1-3 0,2 0 0,0-2 0,1-1 0,0-2 0,20 7-89,-42-21 3,-1 0-1,1 0 1,0-1 0,1 0 0,-1-1 0,0 0-1,0-1 1,0 0 0,0 0 0,0-1-1,0-1 1,-1 0 0,5-1-3,-13 4-252,-67 46-3346,52-43 2628</inkml:trace>
  <inkml:trace contextRef="#ctx1" brushRef="#br1">14532 6024,'0'0</inkml:trace>
  <inkml:trace contextRef="#ctx1" brushRef="#br2" timeOffset="9975.68">13914 5223,'0'0</inkml:trace>
  <inkml:trace contextRef="#ctx1" brushRef="#br3" timeOffset="15691.574">16020 3713</inkml:trace>
  <inkml:trace contextRef="#ctx0" brushRef="#br4" timeOffset="66883.081">1727 1158 3840,'0'11'1751,"5"24"-4609,4-17 2161</inkml:trace>
  <inkml:trace contextRef="#ctx0" brushRef="#br4" timeOffset="67253.081">1910 1913 3760,'8'32'2510,"19"9"-3794,0 0-586,-19-19 1110</inkml:trace>
  <inkml:trace contextRef="#ctx0" brushRef="#br4" timeOffset="68403.081">1646 2457 2516,'-350'-221'2326,"341"217"-2321,0 0 0,0 0 0,0 0 0,-1 1 0,1 1 0,-1 0 0,0 0 0,0 1 0,1 0 0,-1 0 0,0 1 0,0 1 0,0 0 0,0 0 0,0 1 0,1 0 0,-1 1 0,0 0 0,1 0 0,0 1 0,0 0 0,0 1 0,1 0-1,-1 0 1,-6 6-5,-312 288-272,252-231 286,2 3-1,4 3 1,4 3-1,2 3 1,4 3 0,4 2-1,4 2 1,3 3-1,5 2 1,3 1-1,-12 53-13,44-110 25,1 0 0,2 1 0,2 0 0,1-1 0,2 1 0,2 0 0,1 0 0,1-1 0,3 1 0,1-1 0,1-1 0,2 0 0,2 0 0,1-1 0,1 0 0,2-2 0,1 0 0,2-1 0,1 0 0,1-2 0,2-1 0,1 0 0,1-2 0,1-1 0,22 14-25,48 28-5,3-5 0,2-4-1,3-5 1,2-5 0,2-4 0,65 15 5,29-6-2,-114-46 2484,-136-46-2246,-354-187-5815,375 206 4909</inkml:trace>
  <inkml:trace contextRef="#ctx0" brushRef="#br4" timeOffset="68623.081">397 3171 1552,'-28'17'-136,"-3"7"4,0 2-68,2-1-316</inkml:trace>
  <inkml:trace contextRef="#ctx0" brushRef="#br4" timeOffset="69403.081">617 11423 1816,'-51'9'3260,"47"7"-3246,-324 1174-377,274-991-1231,55-200 1567,0 1 0,-1-1 0,1 1 0,0 0 0,0 0-1,-1-1 1,1 1 0,0 0 0,0 0 0,0 0 0,-1 0 0,1 0 0,0 0 0,0 0 0,-1 0 0,1 0-1,0 0 1,0 0 0,0 0 0,-1 1 0,1-1 0,0 0 0,0 0 0,-1 1 0,1-1 0,0 1 0,-1-1-1,1 1 1,-1-1 0,1 1 0,0-1 0,-1 1 0,1-1 0,-1 1 0,1 0 0,-1-1 0,0 1 0,1 0-1,-1-1 1,0 1 0,1 0 0,-1 0 0,0-1 0,0 1 0,0 0 0,1 0 0,-1 0 0,0-1 0,0 1 0,0 0-1,0 0 1,-1 0 0,1-1 0,0 1 27,28-39-554</inkml:trace>
  <inkml:trace contextRef="#ctx0" brushRef="#br4" timeOffset="69733.081">1177 11650 3440,'-134'780'880,"138"-669"-1042,-4-109 159,0 0 0,1 0 0,0 0 0,-1 0 0,1-1 0,0 1 0,0 0 0,0-1 0,0 1 0,0 0 0,0-1 0,0 1 0,1-1 0,-1 0 0,1 1-1,-1-1 1,1 0 0,-1 0 0,1 0 0,0 0 0,-1 0 0,1 0 0,0 0 0,0-1 0,0 1 0,0-1 0,-1 1 0,1-1 0,0 0 0,0 0 0,0 0 0,0 0 0,0 0-1,0 0 1,0 0 0,0-1 0,0 1 0,0 0 0,-1-1 0,1 0 0,0 0 0,0 1 0,0-1 0,-1 0 0,1 0 0,-1 0 0,1-1 0,-1 1 0,1 0 0,-1-1-1,0 1 1,1-1 0,0-1 3,195-198 0,-144 138 0,196-249 580,-248 311-550,0 1 0,-1-1-1,1 1 1,-1-1-1,1 1 1,-1-1 0,1 0-1,-1 1 1,1-1 0,-1 1-1,1-1 1,-1 0-1,0 0 1,1 1 0,-1-1-1,0 0 1,0 0-1,0 1 1,0-1 0,1 0-1,-1 0 1,0 0 0,0 1-1,0-1 1,-1 0-1,1 0 1,0 1 0,0-1-1,0 0 1,0 0-1,-1 1 1,1-1 0,0 0-1,-1 0 1,1 1 0,-1-1-1,1 0 1,-1 1-1,1-1 1,-1 1 0,1-1-1,-1 1 1,1-1-1,-1 1 1,0-1 0,1 1-1,-1-1 1,0 1-1,0 0 1,1-1 0,-1 1-1,0 0 1,0 0 0,1 0-1,-1 0 1,0-1-1,0 1 1,0 0 0,1 0-1,-1 0 1,0 1-1,0-1 1,1 0 0,-1 0-1,0 0 1,0 1-30,-59 7 42,25-1-394,1 2-1,1 1 1,-1 2-1,2 1 1,0 2-1,0 1 1,1 1-1,-13 12 353,29-10-1575,20-13 729</inkml:trace>
  <inkml:trace contextRef="#ctx0" brushRef="#br4" timeOffset="70363.081">2097 11740 3436,'5'4'0,"6"0"44,8 1 8,14 0 80,15-2 8,14 0 12,13-2-72,9-1 16,6-3-76,0-1-116,-3-3-176,-6-2 4,-7-2-40,-8-1-84,-7-4 48,-11 1-20,-10-4-4,-13-3-84</inkml:trace>
  <inkml:trace contextRef="#ctx0" brushRef="#br4" timeOffset="70843.081">2694 11353 3876,'-2'3'0,"0"0"0,0 0 0,1 0 0,-1 0 0,1 0 0,0 0 0,0 0 0,0 1 0,1-1 0,-1 0 1,1 1-1,-1-1 0,1 1 0,0-1 0,0 0 0,1 1 0,-1-1 0,1 1 0,0-1 0,-1 0 0,2 1 0,0 1 0,-1 6 13,106 738-401,-107-746 383,3 16-46,0 0-1,-2 0 1,0 0-1,-1 0 1,-1 0 0,-1 0-1,0-1 1,-2 1-1,0 0 1,-6 17 51,8-36-28,0-1 0,1 1 0,-1 0 0,0-1 0,1 1 0,-1-1 0,0 1 0,1-1 0,-1 0 0,1 0 0,0 0 0,-1 0 0,1 0 0,-1 0 0,1 0-1,0 0 1,0-1 0,0 1 0,0 0 0,0-1 0,0 1 0,0-1 0,0 1 0,1-1 0,-1 1 0,0-1 0,1 1 0,-1-1 0,1 0 0,0 1 0,0-1 0,-1 0 0,1-1 28,0 1-30,-35-94-375,30 74 601,-1 1 0,-2 0-1,0 1 1,0-1 0,-2 2-1,-1-1 1,0 1 0,-2 1-1,0 0 1,0 1 0,-11-9-196,18 24 18,1 2 0,0-1 0,0 1-1,0-1 1,-1 1 0,1 1 0,0-1 0,0 1 0,-1 0 0,1 0 0,0 0 0,0 1 0,0 0 0,0 0 0,1 0 0,-1 1 0,1-1 0,-1 1 0,1 0 0,0 0-1,0 1 1,0-1 0,0 1 0,1 0 0,-1 0 0,1 0 0,0 1 0,0-1 0,1 1 0,-1-1 0,1 1 0,0 0 0,1 0 0,-1 1-18,-13 15-98,-16 21-1262,54-44 728,-7-6 594,1-2-1,-1 0 0,-1-1 1,0-1-1,-1 0 0,0-1 1,0 0-1,-2-1 0,3-4 39,-5 5-4,1 0-1,1 1 1,0 0-1,0 1 1,1 0 0,0 1-1,1 1 1,0 0-1,1 1 1,0 0 0,14-4 4,-26 11 12,0 0 1,1 0-1,-1 1 1,1 0 0,-1 0-1,1 0 1,0 0-1,-1 0 1,1 0 0,-1 1-1,0 0 1,1 0 0,-1 0-1,1 0 1,-1 0-1,0 1 1,0-1 0,0 1-1,0 0 1,0 0-1,0 0 1,0 1 0,-1-1-1,1 0 1,-1 1 0,0 0-1,0 0 1,0-1-1,0 1 1,0 0 0,1 2-13,41 113 298,-37-92-311,32 96-425,-38-122 425,1 1 1,0-1-1,0 1 0,-1-1 0,1 0 0,0 0 0,0 0 0,0 0 1,-1 0-1,1 0 0,0 0 0,0-1 0,-1 1 0,1-1 1,0 1-1,-1-1 0,1 0 0,0 1 0,-1-1 0,1 0 1,-1 0-1,1 0 0,-1 0 0,0 0 0,1-1 0,-1 1 1,0 0-1,0-1 0,0 1 0,0-1 0,0 1 0,0-1 0,0 1 1,-1-1-1,1 0 0,0 1 0,-1-1 0,1 0 13,-1 1-10,26-38-205,6-12-86</inkml:trace>
  <inkml:trace contextRef="#ctx0" brushRef="#br4" timeOffset="71063.081">3439 11558 2724,'4'23'67,"-1"0"1,-1 0-1,-1-1 0,-1 1 0,-1 0 1,-1 0-1,-1 0 0,-1 0 0,-6 20-67,0 7-59,-16 72-554,26-121 464,16-35-191,50-124-442,-31 87 396</inkml:trace>
  <inkml:trace contextRef="#ctx0" brushRef="#br4" timeOffset="71183.081">3822 11347 1992,'13'18'89,"-1"2"0,-1 0 1,0 0-1,-1 1 0,-2 0 0,0 1 0,-1-1 0,-1 2 0,-1-1 1,-1 0-1,-1 1 0,-1 0 0,-1 9-89,8 108 78,-6 2-1,-6-1 1,-10 43-78,9-101-1542,2-76 1088</inkml:trace>
  <inkml:trace contextRef="#ctx0" brushRef="#br4" timeOffset="71543.081">3536 11881 3404,'96'91'-601,"-88"-87"527,1 2-1,-1 0 0,0 0 1,0 0-1,0 1 0,-1 0 0,0 0 1,-1 1-1,0 0 0,0 0 1,0 0-1,-1 1 0,-1 0 0,4 7 75,-7-13 36,-1 0 0,1 0 0,-1 0 0,1-1 0,-1 1 0,0 0 0,0 0 0,-1 0-1,1 0 1,0 0 0,-1-1 0,0 1 0,0 0 0,0 0 0,0-1 0,0 1 0,0 0-1,-1-1 1,1 0 0,-1 1 0,0-1 0,1 0 0,-1 0 0,0 0 0,0 0-1,-1 0 1,1 0 0,-1 1-36,1-3 246,6 11 26,114 62-1569,-117-70 1316,-1 0 0,-1-1 0,1 1 0,0 0 0,-1-1 0,1 1 0,-1 0 0,0-1 0,0 1 0,0-1 0,0 1 0,0-1 0,0 1 0,-1-1 0,1 0 0,-1 0 0,0 0 0,0 0 0,0 0 0,0 0 0,0 0 0,0 0 0,0-1 0,0 1 0,-1-1 0,1 0 0,-1 1 0,1-1 0,-1 0 0,1-1 0,-1 1 0,-2 0-19,-7 7 223,-54 60 128,65-66-361,0-1 0,0 1 1,0-1-1,0 1 0,0-1 0,1 1 0,-1-1 0,0 1 1,1 0-1,-1-1 0,1 1 0,0 0 0,-1 0 0,1-1 1,0 1-1,0 0 0,0 0 0,0-1 0,1 1 0,-1 0 1,0-1-1,1 1 0,-1 0 0,1-1 0,0 1 0,-1 0 1,1-1-1,0 1 0,0-1 0,0 1 0,0-1 0,0 0 1,0 1-1,1-1 0,-1 0 0,0 0 0,1 0 0,-1 0 1,1 0-1,-1 0 0,1 0 0,-1 0 0,1-1 0,0 1 1,-1-1-1,1 1 0,0-1 0,-1 1 0,1-1 0,0 0 1,1 0 9,70-12-720,-27-13-44</inkml:trace>
  <inkml:trace contextRef="#ctx0" brushRef="#br4" timeOffset="72103.081">4937 11426 5597,'-2'47'0,"1"13"32,-1 9 20,2 6 68,2 2-196,1-2-301,1-3-115,3-8 28,1-11-8,1-15-20,1-10 52,1-9 52,2-13 100,5-13-56,4-18-196</inkml:trace>
  <inkml:trace contextRef="#ctx0" brushRef="#br4" timeOffset="72403.081">5614 10880 2920,'27'-2'65,"1"2"-1,0 1 0,-1 1 0,1 2 1,-1 0-1,0 2 0,0 1 1,0 1-1,-1 2 0,0 0 0,-1 2 1,-1 0-1,1 2 0,-2 1 1,0 0-1,-1 2 0,-1 1 0,0 0 1,1 4-65,19 25 137,-3 2-1,-1 2 1,-3 1 0,-3 1 0,-1 2 0,-3 1 0,-1 5-137,-14-19 8,-2 0-1,-1 1 1,-3 0 0,-1 0 0,-2 1-1,-2-1 1,-2 1 0,-2-1 0,-2 1 0,-2-1-1,-1-1 1,-11 30-8,16-58-194,0-1 1,-1 1-1,-1-1 0,0 1 0,-1-1 0,0-1 0,-1 1 1,-1-1-1,1 0 0,-2-1 0,0 0 0,0 0 1,-9 7 193,-1-8-702</inkml:trace>
  <inkml:trace contextRef="#ctx0" brushRef="#br4" timeOffset="72613.081">5266 11635 3900,'24'-11'-28,"9"-3"-96,10-2-156,14 2-84,-5 3-68,-2 7 4,-3 2-24,-5 5-104</inkml:trace>
  <inkml:trace contextRef="#ctx0" brushRef="#br4" timeOffset="73003.081">5174 11854 2732,'0'0'-22,"0"0"-2,20-7 78,85-21-178,-102 27 119,-2 1-16,35 34 71,-27-27-31,0-1 1,1 0-1,0-1 1,0 0-1,1 0 1,-1-1 0,1-1-1,0 0 1,0 0-1,0-1 1,1 0 0,-1-1-1,0-1 1,0 1-1,1-2 1,-1 0-1,0 0 1,1-1 0,7-2-20,129-12-1063,-143 16 164,-6 4 693</inkml:trace>
  <inkml:trace contextRef="#ctx0" brushRef="#br4" timeOffset="73823.081">4972 10532 4504,'49'112'81,"-40"-87"-200,0 1 0,1-1 1,2-1-1,0 0 0,2-1 1,1 0-1,0-1 0,2-1 0,0 0 1,2-1-1,0-1 0,20 15 119,-27-28-29,-1-1 0,1-1 0,0 1 0,0-2-1,1 0 1,-1-1 0,0 0 0,1 0 0,0-1 0,-1-1-1,1 0 1,0-1 0,-1-1 0,1 0 0,-1 0 0,0-1-1,1-1 1,-1 0 0,2-2 29,20-7 4,-1-2 1,0-1-1,-1-1 0,0-2 0,-2-2 1,2-2-5,-7 4 216,0-1 0,-2 0 0,-1-2 0,0 0 0,-2-2 0,0 0 0,12-23-216,-61 63 222,-328 317-769,110-85 466,247-247 81,1 0 1,-1 0 0,1 1 0,-1-1 0,1 0-1,-1 0 1,1 0 0,-1 0 0,1 0 0,0 0-1,0-1 1,-1 1 0,1 0 0,0 0 0,0 0-1,0-1 1,0 1 0,0 0 0,0-1 0,0 1-1,0-1 1,0 0 0,1 1 0,-1-1 0,0 0-1,0 1 1,0-1 0,0 0 0,0 0 0,1 0-1,-1 0 1,0 0 0,0 0 0,0 0 0,0-1-1,1 1 1,-1 0 0,0-1 0,0 1 0,0-1-1,0 1 1,0-1 0,0 1 0,0-1 0,0 0-1,0 1 1,1-2-1,-2 2 1,284-44-455,-283 44 441,1 0-1,-1 0 0,1 0 0,-1 0 1,1 0-1,0 0 0,-1 0 1,1 0-1,-1 1 0,1-1 0,-1 1 1,1-1-1,-1 1 0,1-1 1,-1 1-1,1 0 0,-1 0 0,0 0 1,0 0-1,1 0 0,-1 0 1,0 0-1,0 0 0,0 0 0,0 0 1,0 1-1,0-1 0,0 0 1,-1 1-1,1-1 0,0 1 0,-1-1 1,1 1-1,-1-1 0,1 1 0,-1-1 1,0 1-1,0 0 0,0-1 1,0 1-1,0-1 0,0 1 0,0-1 1,0 1-1,-1 0 0,1-1 1,-1 1-1,1-1 0,-1 1 0,1-1 1,-1 0-1,0 1 14,-47 76-197,-7-26 370,-2-2 0,-2-2 0,-2-4 0,-2-1 0,-2-4 0,-1-3 0,-2-2 0,-7-1-173,5 2 319,104 9-51,-6-32-220,0-2 0,0-1-1,1-1 1,1-1 0,-1-2 0,1-1 0,0-1-1,0-2 1,0-1 0,0-1 0,0-2-1,8-2-47,430-66-3041,-412 58 2546</inkml:trace>
  <inkml:trace contextRef="#ctx0" brushRef="#br4" timeOffset="74033.081">5674 11617 4348,'-40'24'168,"-10"12"-12,-2 21 4,0 23 24,2 10-28,9 3-156,4-4-140,10-6-148,4-7-132,8-11-148,4-9-8,10-12 52,4-15 24,6-13 132,8-16 96,9-19-48</inkml:trace>
  <inkml:trace contextRef="#ctx0" brushRef="#br4" timeOffset="74263.081">5856 12016 3904,'22'9'204,"4"8"-72,2 8-36,3 6-8,2 5-32,0 2-244,1-3-208,1 1-72,-2-1-56,0-3 0,-2 2 20,-7-1 244,0-6-480</inkml:trace>
  <inkml:trace contextRef="#ctx0" brushRef="#br4" timeOffset="74483.081">7136 11600 5805,'27'-3'-28,"15"-1"8,11-3-32,11 1-156,9-2-105,10 2-135,-10 3-40,-8 1 136,-6 1-8,-7 1-4,-7 1-8,-9 3 4,-6-1 96,-9 0 44,-8-2-28,-6-1 40,-7 0 16,0 0-112</inkml:trace>
  <inkml:trace contextRef="#ctx0" brushRef="#br4" timeOffset="74703.081">7719 10939 4080,'53'17'26,"0"3"-1,-1 2 0,-2 2 1,39 25-26,-74-40 7,0 1 0,0 0-1,-2 1 1,1 1 0,-1 0 0,-1 1 0,0 0 0,-1 1 0,0 0 0,-1 1 0,-1 0 0,0 0-1,-1 1 1,-1 0 0,-1 1 0,0-1 0,0 4-7,-4-7 14,-1 0 1,0 0-1,0 0 0,-2 0 1,0 0-1,0-1 1,-1 1-1,-1 0 0,0 0 1,0-1-1,-2 0 0,1 1 1,-1-2-1,-1 1 0,-1 0 1,1-1-1,-5 4-14,-152 174 277,121-146-239,-210 249-2303,219-245 1452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10:57:1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0 904,'-15'88'74,"12"-74"-71,-1 1 0,2 0 0,0 0 1,0 0-1,1 0 0,1 0 0,1 0 0,0 0 0,1 0 1,1 0-1,0 1-3,7 8 28,0-1 1,1-1-1,1 1 0,1-2 1,1 0-1,1 0 0,1-2 1,0 0-1,2 0 0,10 7-28,8 11 16,-30-25 11,-1 0-1,0 0 1,0 0-1,-1 0 1,-1 1 0,0 0-1,0 0 1,-1 0-1,-1 0 1,-1 0-1,0 0 1,0 0 0,-1 0-1,-1 0 1,0 0-1,-1-1 1,-4 13-27,1 15 84,5-37-76,-1 0 0,1 0 1,-1 0-1,1 0 0,0 1 1,0-1-1,0 0 1,1 1-1,-1-1 0,1 1 1,0-1-1,0 1 1,0-1-1,0 1 0,1-1 1,0 0-1,-1 1 1,1-1-1,0 0 0,0 1 1,1-1-1,-1 0 1,1 0-1,0 0 0,0 0 1,0 0-1,0 0 0,0-1 1,0 1-1,1-1 1,-1 1-1,1-1 0,0 0 1,0 0-1,-1 0 1,1-1-1,1 1 0,-1 0 1,0-1-1,0 0 1,1 0-1,-1 0 0,0 0 1,1-1-1,-1 1 1,1-1-9,25-3 39,0-1 0,0-1 1,0-1-1,-1-2 0,0-1 1,0-1-1,-1-2 0,7-4-39,34-12 8,170-42-178,-237 70 165,1 0 0,0-1-1,0 1 1,-1 0 0,1 0-1,0 0 1,0 0 0,-1 1-1,1-1 1,0 0 0,-1 1-1,1-1 1,0 1 0,-1 0-1,1-1 1,0 1 0,-1 0 0,1 0-1,-1 0 1,0 0 0,1 0-1,-1 0 1,0 1 0,0-1-1,1 0 1,-1 1 0,0-1-1,0 1 1,-1-1 0,1 1-1,0-1 1,0 1 0,-1-1-1,1 1 1,-1 0 0,1 0 0,-1-1-1,0 1 1,0 0 0,0 0-1,0-1 1,0 1 0,0 0-1,0 0 1,-1 0 5,-19 87 121,18-82-117,-246 490 1225,246-495-1221,0 0 0,0 1 0,0-1 0,1 1-1,-1-1 1,1 1 0,-1 0 0,1 0 0,0 0 0,0 0 0,0 0 0,0 0 0,1 0 0,-1 0-1,1 0 1,0 0 0,0 0 0,0 0 0,0 0 0,0 0 0,1 1 0,0-1 0,-1 0-1,1 0 1,0 0 0,0-1 0,1 1 0,-1 0 0,1 0 0,-1-1 0,1 1 0,0 0-1,0-1 1,0 0 0,0 1 0,0-1 0,1 0 0,-1 0 0,1-1 0,-1 1 0,1 0 0,0-1-1,-1 1 1,1-1 0,0 0 0,0 0 0,0 0 0,0 0 0,0-1 0,1 1-8,32 1 41,-1-1-1,1-2 1,-1-1 0,1-2 0,-1-2 0,-1-1 0,1-1 0,-1-2-1,0-2 1,24-12-41,57-14 13,-52 18-4,-16 4-13,1 1 0,1 2 0,0 3 0,0 1 0,1 3 0,0 2 0,4 2 4,-51 2 8,-1 0-1,1 0 1,0 1 0,-1-1 0,1 1-1,-1-1 1,1 1 0,-1 0 0,1 0 0,-1 0-1,1 0 1,-1 0 0,0 0 0,0 1-1,0-1 1,0 1 0,0 0 0,0 0 0,0-1-1,0 1 1,0 0 0,-1 1 0,1-1 0,-1 0-1,0 0 1,0 1 0,1-1 0,-1 0-1,-1 1 1,1-1 0,0 1 0,-1 0 0,1-1-1,-1 1 1,0-1 0,0 1 0,0 0 0,0-1-1,0 1 1,-1-1 0,1 1 0,-1 0-1,0 0-7,-41 119 825,35-109-747,5-9-106,-1 0-1,0 0 1,1 0 0,0 0-1,0 1 1,0-1-1,1 1 1,-1-1 0,1 1-1,0-1 1,0 1-1,1 0 1,0 0 0,-1-1-1,1 1 1,1 0-1,-1 0 1,1-1 0,0 1-1,0 0 1,0-1-1,1 1 1,-1-1 0,1 1-1,0-1 1,1 0-1,-1 0 1,1 0 0,0 0-1,-1 0 1,2 0 0,-1-1-1,0 0 1,1 0-1,0 0 1,-1 0 0,1 0-1,0 0 1,2 0 28,32 2-1226,-31-14 636</inkml:trace>
  <inkml:trace contextRef="#ctx0" brushRef="#br0" timeOffset="482.014">1928 1056 3116,'-42'121'-524,"41"-120"448,1-1 20,0 0 17,0 0-9,0 0-7,39 18-249,60 5 410,-2 4 1,-1 5-1,-1 4 1,-2 4 0,-2 4-1,-2 4 1,-2 4-1,-2 4 1,17 19-107,-81-56 56,-1 2 1,-1 0-1,-1 1 0,-1 1 1,-1 0-1,-1 2 0,-1 0 0,-1 0 1,-2 1-1,0 1 0,-2-1 1,-1 2-1,5 27-56,-13-50-48,0 0-1,1 1 1,-1-1 0,1 0-1,0 0 1,0 0 0,1 0-1,-1 0 1,1-1 0,0 1-1,1 0 1,-1-1 0,1 1-1,0-1 1,0 0 0,0 0-1,0 0 1,1-1 0,0 1-1,0-1 1,0 1 0,0-1-1,0-1 1,0 1 0,1-1-1,0 1 1,-1-1 0,1 0-1,0-1 1,0 1 0,0-1-1,0 0 1,0 0 0,5-1 48,-1-3-662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10:58:2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4508,'0'0'254,"0"0"-22,0 0-8,0 0-33,0 0-34,0 0-13,0 0-46,0 0-9,0 0 95,0 0 76,0 0-10,0 0-2,0 0-13,0 0-42,0 0-74,0 0-61,0 0-59,0 0-210,-2 20-2241,2 2 1449,-2 5-162</inkml:trace>
  <inkml:trace contextRef="#ctx0" brushRef="#br0" timeOffset="867.814">117 389 6385,'0'0'256,"0"0"-93,31 3 1370,179-46-1521,-207 44-9,0 0 1,0 0-1,0 0 1,0 0 0,0 0-1,0 0 1,-1 1-1,1 0 1,0-1-1,-1 1 1,0 0-1,1 0 1,-1 1-1,0-1 1,0 0 0,0 1-1,0-1 1,-1 1-1,1-1 1,-1 1-1,1 0 1,-1 0-1,0 0 1,0 0 0,0 0-1,-1 0 1,1 0-1,-1 0 1,0 0-1,1 0 1,-1 0-1,0 0 1,-1 0 0,1 0-1,-1 0 1,1 0-1,-1 0 1,0 0-1,0 0 1,0 0-1,-1 0 1,1 0-1,-1-1 1,1 1 0,-1-1-1,0 1 1,0-1-1,0 1 1,-1 0-4,-117 108 57,108-104-69,0 0 0,1 1 1,0 0-1,0 1 1,1 0-1,0 1 0,0 0 1,1 1-1,1 0 0,-1 0 1,2 1-1,0 0 0,0 0 1,1 1-1,1 0 0,0 0 1,1 0-1,0 0 0,1 1 1,0 0-1,1-1 0,1 4 12,4 3-9,2 0 0,0 0-1,1-1 1,0 0 0,2-1 0,0 1-1,2-1 1,0-1 0,0 0-1,2 0 1,0-1 0,1 0-1,0-2 1,2 1 0,-1-1-1,8 4 10,99 124 32,-122-139-30,1 0 0,-1 0 0,0 0 0,0 0-1,0 0 1,0 0 0,0 0 0,-1 0 0,1-1 0,-1 1 0,0 0 0,1-1 0,-1 0-1,-1 1 1,1-1 0,0 0 0,0 0 0,-1 0 0,1 0 0,-1 0 0,0-1-1,0 1 1,1-1 0,-1 0 0,0 0 0,0 0 0,0 0 0,-1 0-2,-11 5 35,-1 0 0,0 0 0,0-1 0,-1-1 1,1-1-1,-1-1 0,0 0 0,0-1 0,0-1 0,0 0 1,0-1-1,0-1 0,1-1 0,-1 0 0,0-1 0,-10-5-35,24 8 10,1 1-1,-1-1 0,0 0 0,1 0 1,0-1-1,-1 1 0,1 0 0,0-1 1,-1 0-1,1 1 0,0-1 0,0 0 0,0 0 1,1 0-1,-1 0 0,0-1 0,1 1 1,-1 0-1,1-1 0,0 1 0,0-1 0,0 1 1,0-1-1,0 1 0,1-1 0,-1 0 1,1 1-1,0-1 0,-1 0 0,1 0 0,0 1 1,1-1-1,-1 0 0,0 0 0,1 1 1,0-1-1,0 0 0,-1 1 0,1-1 1,1-1-10,72-86-126,0 34-554,3 4 0,1 3 1,40-16 679,-34 18-849,82-45-1193,-94 50 963</inkml:trace>
  <inkml:trace contextRef="#ctx0" brushRef="#br0" timeOffset="2481.908">1913 388 3960,'0'0'226,"0"0"-12,0 0 16,29 46 1629,43 268-2285,-71-313-40,-1-1 78,19-28-678,90-233 761,-103 251 359,1 2-1,-1-1 0,2 0 1,-1 1-1,1 1 0,1-1 1,-1 1-1,1 1 0,1 0 1,-1 0-1,1 1 0,0 0 0,0 0 1,5-1-54,19-11 240,-31 16-225,19-13 64,0 1-1,1 1 1,1 1-1,0 2 1,0 0-1,1 1 1,0 2-1,1 0 1,-1 2-1,1 1 1,7 0-79,-30 3 7,0 1 0,0-1 0,0 1 0,0 0 0,-1 0 0,1 0 0,0 0-1,0 1 1,0-1 0,-1 1 0,1-1 0,-1 1 0,1 0 0,-1 0 0,0 0 0,0 0 0,0 0 0,0 1 0,0-1 0,0 1 0,-1-1 0,1 1 0,-1 0 0,0-1 0,0 1 0,0 0 0,0 0-1,0 0 1,0 0 0,-1 0 0,1 0 0,-1 0 0,0 0 0,0 0 0,0 0 0,-1 0 0,1 0 0,-1 0 0,1 0 0,-1 0 0,0 0 0,0-1 0,0 1 0,-1 0 0,1 0 0,-1-1 0,1 1 0,-1-1-1,0 1 1,0-1 0,0 0 0,0 0 0,-1 0 0,-1 1-7,-28 31 50,-3-2-1,0-1 1,-2-2-1,-1-2 1,-12 6-50,-39 28 130,-168 152 961,256-212-984,1-1-25,33-7 38,458-150-150,-482 152-1324,-27 6 470,-34 7-545,-20 9-135,49-14 984</inkml:trace>
  <inkml:trace contextRef="#ctx0" brushRef="#br0" timeOffset="2706.175">2179 937 5461,'-14'63'133,"-2"-1"1,-3-1 0,-3-1 0,-2 0 0,-3-2 0,-3-1 0,-1-2 0,-4-1-1,-1-1 1,-34 36-134,53-71-1599,34-39-287,8-11 904</inkml:trace>
  <inkml:trace contextRef="#ctx0" brushRef="#br0" timeOffset="2928.826">2532 1054 4716,'-51'213'2451,"53"-207"-2409,0 1 0,1 0-1,0-1 1,0 1 0,1-1-1,-1 0 1,1 0 0,1-1-1,-1 1 1,1-1-1,0 0 1,0 0 0,1 0-1,-1-1 1,1 0 0,0 0-1,0 0 1,0-1 0,1 0-1,-1 0 1,1-1 0,0 1-1,0-2 1,0 1 0,0-1-1,0 0 1,0 0-1,0-1-41,-3 1 13,87 19-790,2-5-1,-1-4 1,2-3-1,49-5 778,-86-3-2222,-51-1 1132</inkml:trace>
  <inkml:trace contextRef="#ctx0" brushRef="#br0" timeOffset="4596.572">716 1878 4836,'10'3'628,"3"0"437,2-2 2711,-18 14-3762,2-14-48,1-1 53,0 0 15,0 0 2,6 42-164,0-22 134,15 57 4,-2 1-1,-4 0 1,4 75-10,-23-73-817,4-79 577,0-1-23,0 0-77,27-47-3608,-19 23 3685,-1 0 0,-1 0 0,-1-1-1,-1 0 1,-1 0 0,-2 0 0,0 0 0,-2-3 263,9-101 473,-6 121-393,0-1 0,0 1 0,1-1 1,1 1-1,-1 0 0,1 0 0,1 0 0,-1 1 1,1 0-1,1-1 0,-1 2 0,1-1 0,0 1 0,1 0 1,0 0-1,-1 0 0,2 1 0,-1 0 0,1 1 0,0 0 1,0 0-1,0 0 0,0 1 0,0 1 0,1-1 0,0 1 1,-1 1-1,6-1-80,282-77 185,3 13 0,93-1-185,-109 20 80,-249 41-57,89-20 151,2 7 0,0 4 0,0 6 0,1 6 0,72 9-174,-84 50 742,-53-16-680,-56-35-3,0 0 0,-1 1 0,1-1 0,-1 1 0,-1 0 0,1 0-1,-1 0 1,0 1 0,-1-1 0,1 1 0,-1 0 0,-1-1 0,1 1-1,-1 0 1,0 0 0,-1 0 0,0 0 0,0 0 0,0 0 0,-1 0-1,0 0 1,0 0 0,-1 0 0,0 0 0,0-1 0,0 1 0,-1-1-1,0 0 1,-1 1 0,1-1 0,-1 0 0,-1 1-59,-6 22 66,-31 135 428,6 1 1,8 2-1,7 0 0,2 114-494,15-222-22,-12 831 383,18-477 6,-1-199-304,-20 385-166,18-586 43,1 6-111,-1 0 0,-1 0-1,0 0 1,-2 0-1,0 0 1,-1-1 0,-1 0-1,0 0 1,-2 0-1,0-1 1,-1 0 0,0-1-1,-2 1 1,-4 4 171,14-21-113,0 1 0,0 0 0,0 0 0,0 0 0,0-1 0,0 1 0,0 0 0,0-1 0,0 1 0,0-1 0,-1 1 0,1-1 0,0 0 0,0 1 0,-1-1 0,1 0 0,0 0 0,0 0 0,-1 0-1,1 0 1,0 0 0,0-1 0,-1 1 0,1 0 0,0 0 0,0-1 0,0 1 0,-1-1 0,1 1 0,0-1 0,0 0 0,0 1 0,0-1 0,0 0 0,0 0 0,0 0 0,0 0 0,0 0 0,0 0 113,-23-22-1747</inkml:trace>
  <inkml:trace contextRef="#ctx0" brushRef="#br0" timeOffset="5058.187">729 2636 4736,'12'56'125,"-3"0"0,-3 1 0,-2 0-1,-2 1 1,-3-1 0,-2 0-1,-3 0 1,-3-1 0,-2 1 0,-2-2-1,-3 0 1,-2 0 0,-2-2-1,-6 6-124,-30 112 627,51-159-580,-1 0 0,2 0 1,0 0-1,0 1 0,1-1 0,1 1 1,0 0-1,0 0 0,2 0 0,-1 0 1,2 0-1,0-1 0,0 1 1,1 0-1,1 0 0,0-1 0,1 1 1,0-1-1,0 0 0,2 0 1,0 0-1,0-1 0,1 0 0,0 0 1,6 6-48,18 4 24,0-1 0,1-1 0,1-2 0,1-2 0,1 0 1,0-3-1,0-1 0,1-1 0,0-2 0,13 0-24,214 41 277,2-11 0,2-12 0,85-9-277,-246-13-294,1-5 1,-1-5 0,0-4-1,-1-5 1,81-23 293,-157 10-3282,-36 11 1800</inkml:trace>
  <inkml:trace contextRef="#ctx0" brushRef="#br0" timeOffset="5900.476">1299 2591 5112,'38'175'2997,"-37"-170"-2997,-2-2-1,1-1-1,0 1 1,-1-1-1,1 1 1,0-1-1,0 1 1,1 0-1,-1-1 1,0 1-1,1-1 1,0 1-1,-1-1 1,1 1-1,0-1 1,0 0-1,0 1 1,1-1-1,-1 0 0,1 0 1,-1 0-1,1 0 1,0 0-1,-1 0 1,1 0-1,0-1 1,0 1-1,0-1 1,1 1-1,-1-1 1,0 0-1,1 0 1,-1 0-1,0 0 1,1 0-1,-1 0 1,1-1-1,-1 1 1,1-1-1,-1 0 1,1 0-1,0 0 1,-1 0-1,1 0 1,-1 0-1,1-1 0,-1 1 1,1-1-1,-1 0 1,1 0-1,0 0 2,255-214-893,-257 216 898,0 1 1,0-1-1,0 1 0,0-1 0,0 1 1,-1-1-1,1 1 0,-1 0 1,1-1-1,-1 1 0,0 0 1,0-1-1,1 1 0,-1 0 0,0 0 1,-1-1-1,1 1 0,0 0 1,0 0-1,-1-1 0,1 1 1,-1 0-1,1-1 0,-1 1 0,0-1 1,0 1-1,0-1 0,0 1 1,0-1-1,0 0 0,0 1 1,0-1-1,0 0 0,-1 0 0,1 0 1,0 0-1,-1 0 0,0 1-5,-242 194-133,188-149 147,54-46 17,2-1 4,0 0 8,0 0-2,43 4 299,93-23-55,64 3-475,-198 16 986,-1-3-6889,-2-2 4931</inkml:trace>
  <inkml:trace contextRef="#ctx0" brushRef="#br0" timeOffset="8059.869">2229 2592 3384,'29'-48'2690,"4"74"-1891,-21-17-767,-1 1 0,0 0 0,-1 1 0,0 0 0,-1 0 0,0 1 0,-1 0 0,-1 1 0,1 0 0,-2 0 0,4 10-32,-10-21-8,0 0 0,0 0-1,0 0 1,0 0 0,0 0 0,0 0-1,0 1 1,1-1 0,-1 0-1,1 0 1,0 0 0,0 0 0,0-1-1,0 1 1,0 0 0,0 0-1,0 0 1,0-1 0,1 1 0,-1-1-1,0 1 1,1-1 0,0 1-1,-1-1 1,1 0 0,0 0-1,0 0 1,-1 0 0,1 0 0,0 0-1,0-1 1,0 1 0,0 0-1,0-1 1,0 0 0,0 1 0,1-1-1,-1 0 1,0 0 0,0 0-1,0 0 1,0-1 0,0 1 0,0 0-1,0-1 1,0 0 8,17-14 13,1 0 0,1 1-1,0 1 1,0 1 0,2 1 0,-1 1-1,1 0 1,1 2 0,-1 1 0,1 1 0,1 1-1,-1 1 1,1 1 0,-1 1 0,1 2 0,0 0-1,23 4-12,24 6-588,-71-9 334,-1-1 223,-27 17-466,-230 112 343,258-129 164,-1-1 1,1 1-1,-1 0 1,1 0-1,0 0 1,-1 0 0,1 0-1,-1 0 1,1 0-1,-1 0 1,1 0 0,-1 0-1,1 0 1,-1 1-1,1-1 1,-1 0 0,1 0-1,-1 0 1,1 1-1,-1-1 1,0 0-1,1 1 1,-1-1 0,1 0-1,-1 1 1,0-1-1,1 0 1,-1 1 0,0-1-1,1 1 1,-1-1-1,0 0 1,0 1 0,1-1-1,-1 1 1,0-1-1,0 1 1,0-1-1,0 1 1,0-1 0,0 1-1,1-1 1,-1 1-1,0 0 1,-1-1 0,1 1-1,0-1 1,0 1-1,0-1 1,0 1 0,0-1-11,33-10 200,-25 5-3220,-8 5 2211</inkml:trace>
  <inkml:trace contextRef="#ctx0" brushRef="#br0" timeOffset="8941.679">1594 3151 4540,'3'0'44,"0"0"0,-1 0-1,1 1 1,0-1 0,0 1-1,-1-1 1,1 1 0,-1 0-1,1 0 1,-1 0 0,1 0-1,-1 1 1,0-1 0,1 1-1,-1-1 1,0 1 0,0 0-1,0 0 1,0 0 0,0 0-1,-1 0 1,1 0 0,-1 1-1,1-1 1,-1 1 0,0-1-1,0 0 1,0 1 0,0 0-1,0-1 1,-1 1 0,1 0-1,-1-1 1,0 1 0,1 0-1,-1 0 1,-1-1 0,1 1-44,6 11 25,92 238-775,-37-287-591,-44 21 1125,3-6 250,1 2 0,1 0 1,1 1-1,0 1 1,1 1-1,0 2 1,1 0-1,1 2 0,0 0 1,0 2-1,1 1 1,1 1-1,16-2-34,393 0 328,-438 9-337,0 1 0,0-1 1,1 0-1,-1 1 0,0-1 0,1 1 0,-1-1 1,0 1-1,1-1 0,-1 1 0,1 0 0,-1-1 1,1 1-1,-1-1 0,1 1 0,-1 0 0,1 0 1,0-1-1,-1 1 0,1 0 0,0 0 0,0-1 1,0 1-1,0 0 0,-1 0 0,1 0 0,0-1 1,0 1-1,0 0 0,1 0 0,-1 0 0,0-1 1,0 1-1,0 0 0,1 0 0,-1-1 0,0 1 1,0 0-1,1 0 0,-1-1 0,1 1 0,-1 0 1,1-1-1,-1 1 0,1-1 0,-1 1 0,1 0 1,0-1-1,-1 1 0,1-1 0,0 0 0,-1 1 0,1-1 1,0 0-1,0 1 0,-1-1 0,1 0 0,0 0 1,0 1-1,-1-1 0,1 0 0,0 0 0,0 0 1,0 0-1,0 0 9,-57 42-57,-7-5 60,-1-3 0,-2-3 0,-1-2 1,-1-4-1,-1-2 0,-28 3-3,95-26 98,2 0-25,29 2 203,307-76-1884,-324 71 1147,-3 0-188</inkml:trace>
  <inkml:trace contextRef="#ctx0" brushRef="#br0" timeOffset="9608.085">1248 3607 3696,'0'0'56,"15"8"26,6-4-68,0 0-1,0-2 1,0 0 0,0-2 0,0 0 0,1-1 0,-1-1 0,0-1 0,-1-1 0,1-1 0,-1-1 0,6-2-14,44-9-96,120-11-837,-215 55 852,-6 4 191,2 2-1,1 1 1,1 2 0,2 1 0,2 0-1,1 2 1,2 0 0,2 2 0,1 0-1,-5 24-109,21-63-60,0 1-1,1 0 0,-1 0 0,1 1 1,-1-1-1,1 0 0,0 0 0,0 0 1,0 0-1,1 0 0,-1 0 0,1 0 1,-1 0-1,1 0 0,0 0 0,0 0 1,1 0-1,-1 0 0,1-1 0,-1 1 1,1-1-1,0 1 0,0-1 0,0 1 1,2 1 60,3 0-598</inkml:trace>
  <inkml:trace contextRef="#ctx0" brushRef="#br0" timeOffset="9756.764">1847 3987 3444,'0'0'-360,"0"0"-44,0 0 24,-2-5-44,2 2-364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10:57:0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2292,'1'-2'-3,"-1"-1"1,1 1-1,0-1 0,0 1 1,0 0-1,0 0 0,0 0 0,0 0 1,1-1-1,-1 2 0,1-1 0,-1 0 1,1 0-1,0 0 0,0 1 0,-1-1 1,1 1-1,0-1 0,1 1 1,-1 0-1,0 0 0,0 0 0,0 0 1,1 0-1,-1 0 0,0 1 0,1-1 1,-1 1-1,1 0 0,-1 0 0,1 0 1,-1 0-1,0 0 0,1 0 1,-1 0-1,1 1 0,-1 0 0,0-1 1,1 1-1,-1 0 0,0 0 0,0 0 1,2 1 2,-2-2-20,201 17-82,0-9 0,0-9 0,86-15 102,-144 8-71,71-4 12,141-8-136,242 23 195,-590-3-5,-8 0 4,1-1 0,-1 0 0,0 1-1,1-1 1,-1 1 0,1-1 0,-1 1 0,0 0 0,1-1-1,-1 1 1,1 0 0,-1 0 0,1 0 0,-1 0 0,1 1-1,-1-1 1,1 0 0,-1 1 0,1-1 0,-1 0 0,0 1-1,1 0 1,-1-1 0,0 1 0,1 0 0,-1 0 0,0 0 0,0 0-1,0 0 1,0 0 0,0 0 0,0 0 0,0 0 0,0 0-1,0 1 1,0-1 0,-1 0 0,1 0 0,0 1 0,-1-1-1,1 1 1,-1-1 0,0 1 0,1-1 0,-1 0 0,0 1-1,0-1 1,0 1 0,0-1 0,0 1 0,0-1 0,-1 1-1,1-1 1,0 1 0,-1-1 0,1 1 0,-1-1 1,-135 164-26,76-105 56,-35 46-42,4 3 0,-71 114 12,34-15-501</inkml:trace>
  <inkml:trace contextRef="#ctx0" brushRef="#br0" timeOffset="1088.075">953 2932 2924,'25'-9'-55,"0"0"0,1 2 1,0 2-1,0 0 0,0 1 0,1 2 0,-1 1 0,1 0 0,7 3 55,15-2 39,0 2 0,0 1 0,0 4 0,-1 1 0,0 2 0,0 3 0,-1 1 0,-1 3 0,-1 1 0,5 5-39,-46-22 0,0 1 1,0 0-1,0 0 1,0 0 0,0 1-1,0-1 1,0 1 0,-1 0-1,1 0 1,-1 0-1,0 0 1,0 1 0,0-1-1,0 1 1,-1 0 0,1 0-1,-1 0 1,0 0-1,0 0 1,-1 1 0,1-1-1,-1 0 1,0 1 0,0-1-1,0 1 1,-1 0-1,0-1 1,0 1 0,0-1-1,0 1 1,-1-1 0,0 3-1,-7 12 16,-1-1 0,-2-1 0,1 0 0,-2 0 0,0-1 0,-1-1 0,-1 0 0,0 0 0,-1-2 1,0 1-1,-1-2 0,-8 5-16,22-16 1,-113 81-62,-3-6 0,-4-4 0,-120 50 61,-8 6-255,240-123 234,6-4 12,1-1-1,-1 1 0,1 0 0,-1 0 0,1 0 0,-1 1 0,1-1 0,-1 1 0,1 0 0,0 0 1,0 0-1,0 0 0,0 0 0,1 1 0,-1-1 0,0 1 0,1 0 0,0 0 0,0 0 0,-1 0 0,2 0 1,-1 0-1,0 1 0,1-1 0,0 1 0,-1-1 0,1 1 0,1-1 0,-1 1 0,0 0 0,1-1 1,0 1-1,0 0 0,0-1 0,0 3 10,8 0-5,-1-1 0,1 0 0,0 0 0,1-1 0,-1 0 0,1-1 0,-1 0 0,1 0 0,0 0 0,0-1 0,1-1 0,-1 0 0,9 1 5,64 1-7,0-3-1,0-4 1,0-3-1,-1-4 1,-1-4-1,47-15 8,-63 17-5,76-17-4,43-11-14,2 8 0,1 8 0,15 7 23,-166 16-4,1 2 0,-1 1 1,0 1-1,0 3 0,0 0 1,0 3-1,6 2 4,-35-8 13,0-1-1,0 1 0,0 1 1,0-1-1,0 1 1,0 0-1,-1 0 1,1 1-1,-1 0 0,0 0 1,0 0-1,0 0 1,-1 1-1,0 0 0,0 0 1,0 0-1,0 0 1,-1 1-1,0 0 0,0-1 1,0 1-1,-1 0 1,1 0-1,-2 1 1,1-1-1,-1 0 0,0 1 1,0-1-1,0 1 1,-1-1-1,0 0 0,-1 1 1,1-1-1,-1 1 1,-1-1-1,1 0 1,-2 4-13,-15 36 125,-2 0 1,-3-2-1,-1 0 1,-2-2-1,-2-1 1,-1-1-1,-3-1 1,-1-2-1,-1-1 1,-3-2-1,0-1 1,-35 21-126,-283 240 102,349-290-130,1 0-1,0 0 0,0 0 1,0 1-1,0 0 0,1 0 1,0 0-1,0 0 1,0 0-1,0 1 0,1 0 1,0 0-1,0 0 0,1 0 1,0 0-1,0 1 0,0-1 1,1 0-1,0 1 0,0 0 1,0-1-1,1 1 0,0-1 1,1 1-1,-1 0 0,1-1 1,0 1-1,1-1 0,0 1 1,0-1-1,0 0 1,1 0-1,0 0 0,0 0 1,0 0-1,1-1 0,-1 1 1,2-1-1,0 1 29,23 7-63,1-1 0,1-2 0,0-1-1,0-1 1,1-1 0,0-2 0,0-1 0,0-2 0,0-1 0,1-1-1,-1-1 1,0-2 0,22-5 63,59-5 137,1-4 0,-2-5 0,-1-5 0,-1-4 0,-1-6 0,-2-4 0,-2-4 0,-2-5 0,7-11-137,-55 33-438,-53 28 341,-1 0 31,0 0 18,0 0 18,0 0 54,0 0 16,0 0-8,-2 1 7,-11 10 34,12-10-49,1-1-47,1-3-22,257-251-117,-180 182 50,3 4 1,3 3 0,2 4 0,3 4 0,57-25 111,-102 81-162,-60 59 174,-28 25 113,-4-2 0,-4-2 0,-3-2-1,-3-3 1,-3-2 0,-4-4 0,-2-2 0,-47 34-125,-85 92 337,-122 163 82,322-355-431,0 0 0,0 0 1,-1 0-1,1 0 0,0 0 0,0 1 0,-1-1 1,1 0-1,0 0 0,0 1 0,-1-1 0,1 0 1,0 1-1,-1-1 0,1 0 0,0 1 0,-1-1 1,1 1-1,-1-1 0,1 1 0,-1-1 0,1 1 1,-1 0-1,1-1 0,-1 1 0,0 0 0,1-1 1,-1 1-1,0 0 0,0-1 0,1 1 0,-1 0 1,0 0-1,0-1 0,0 1 0,0 0 0,0 0 1,0-1-1,0 1 0,0 0 0,0 0 0,0-1 1,0 1-1,-1 0 0,1-1 0,0 1 0,0 0 1,-1 0-1,1-1 0,0 1 0,-1 0 0,1-1 1,-1 1-1,1-1 0,-1 1 0,1-1 0,-1 1 1,0-1-1,1 1 0,-1-1 12,71-23 198,-63 20-223,-6 2 26,12-5-47,-1-1 1,1 2-1,0 0 1,1 0-1,-1 1 0,1 1 1,0 0-1,0 1 1,0 1-1,0 0 1,0 1-1,0 0 0,0 1 1,0 1-1,0 0 1,0 1-1,2 1 46,-14-2-302,2 7-148</inkml:trace>
  <inkml:trace contextRef="#ctx0" brushRef="#br0" timeOffset="8407.44">7003 1 2932,'0'0'-410,"-21"24"2186,-82 205-1444,3-46-219,-88 154 14,-63 68-127,-362 471 711,360-515-555,251-361-166,1 1 0,0 0 0,-1-1 1,1 1-1,0 0 0,0 0 1,-1 0-1,1 0 0,0 0 0,0 0 1,0 0-1,0 0 0,1 0 1,-1 1-1,0-1 0,0 0 0,1 0 1,-1 1-1,0-1 0,1 1 1,0-1-1,-1 1 0,1-1 0,0 0 1,0 1-1,0-1 0,-1 1 1,2-1-1,-1 1 0,0-1 0,0 1 1,0-1-1,1 1 0,-1-1 1,1 1-1,-1-1 0,1 0 0,-1 1 1,1-1-1,0 0 0,0 0 0,0 1 1,0-1-1,0 0 0,0 0 1,0 0-1,0 0 0,0 0 0,0 0 1,0 0-1,1-1 0,-1 1 1,0 0-1,1-1 0,-1 1 0,0-1 1,1 1-1,-1-1 0,1 0 1,-1 0-1,1 1 0,-1-1 0,1 0 1,-1 0-1,1 0 0,-1-1 1,1 1-1,-1 0 0,0 0 0,2-1 10,312-96 284,-314 96-264,1 0-1,-1 1 1,1-1 0,-1 1-1,1-1 1,-1 1 0,1 0-1,-1 0 1,1 0 0,-1 0 0,1 0-1,-1 0 1,1 0 0,-1 0-1,1 0 1,-1 1 0,1-1 0,-1 0-1,1 1 1,-1-1 0,0 1-1,1 0 1,-1 0 0,0-1-1,1 1 1,-1 0 0,0 0 0,0 0-1,0 0 1,0 0 0,0 1-1,0-1 1,0 0 0,0 0-1,-1 1 1,1-1 0,0 0 0,-1 1-1,1-1 1,-1 1 0,1-1-1,-1 1 1,0-1 0,1 1 0,-1-1-1,0 1 1,0-1 0,0 2-20,-22 78 961,16-67-954,-14 39 64,-3-1 0,-2-2 0,-2 0 0,-3-2 0,-1-1 0,-2-2 0,-3-1 0,-1-1 0,-35 30-71,70-72-231,2-1-154,0 0-3,0 0 56,33-36-536,34-25-2309,-66 61 2389</inkml:trace>
  <inkml:trace contextRef="#ctx0" brushRef="#br0" timeOffset="52180.88">3445 4422 2500,'1'-1'91,"-2"-1"-1,1 1 0,0-1 0,0 1 1,0 0-1,-1-1 0,1 1 0,0-1 1,-1 1-1,1 0 0,-1 0 1,0-1-1,1 1 0,-1 0 0,0 0 1,0 0-1,0-1 0,0 1 1,0 0-1,0 0 0,0 1 0,0-1 1,0 0-1,-1 0 0,1 0 0,0 1 1,0-1-1,-1 1 0,1-1 1,0 1-1,-1-1 0,1 1 0,-1 0 1,1 0-1,-1 0 0,1 0 1,0 0-1,-2 0-90,-1-1-51,3 0 114,1 1-1,-24-6 12,-36-5 2030,59 11-2042,1 0-19,0 0-1,0 0 23,0 0 22,0 0 30,0 0 31,4 11 355,29 10-408,1-1 1,1-2-1,1-2 1,0-1 0,1-2-1,1-1 1,0-3 0,0 0-1,1-3 1,-1-1 0,2-2-1,-1-1 1,0-2 0,0-2-1,0-2 1,0-1 0,29-9-96,-1-4 34,-2-2 0,0-4 0,-1-2 1,-2-3-1,0-4-34,108-46 30,-153 74-37,1 2 0,0 1-1,0 0 1,-1 1 0,1 1 0,0 0 0,0 2 0,0 0-1,0 1 1,-1 0 0,1 2 0,-1 0 0,0 1-1,0 1 1,-1 0 0,6 5 7,84 25-25,-90-33 18,1 0 0,-1-1 0,1 0 0,0-2 0,-1 0 0,1 0-1,0-2 1,0 0 0,-1-1 0,1-1 0,0 0 0,-1-1 0,5-3 7,40-13-31,0 2 1,2 2-1,0 4 0,51-4 31,167 49-146,-131-32-150,-1-7 1,139-23 295,-287 29 0,19-6-4,1 2 0,0 0 1,1 2-1,-1 0 1,0 1-1,1 1 0,-1 1 1,1 1-1,-1 1 0,0 1 1,0 1-1,20 7 4,127-2-61,-65-13-52,-64 0 71,-1 2 1,1 1-1,-1 2 1,1 1-1,-1 3 1,16 4 41,150 80-197,-144-80 187,0-3 0,0-3 0,0-2 0,1-3-1,-1-2 1,0-3 0,0-3 0,22-7 10,-55 8 14,2 2 0,-1 0 0,0 2-1,1 1 1,0 1 0,0 2 0,24 2-14,30-1 0,1-4 0,-1-4 0,-1-3 0,45-13 0,81-10 0,-89 20 245,-95 27-295,-22-10 2426,-18-2-2303,15-2-94,1 0-7,0 0-2,0 0 2,0 0 3,21 31-56,-10-22 66,1 0-1,0-1 1,0 0-1,0-1 1,1 0-1,0-1 1,0-1-1,1 0 1,0-1-1,3 1 16,6-2 1,-1-2 1,1 0-1,0-1 0,0-1 1,-1-2-1,1 0 0,0-1 0,-1-1 1,0-1-1,-1-1 0,1-1 1,10-7-2,3 3-3,282-70-325,-299 141-85,-16-53 411,0 1 0,0-1 0,1 0 0,-1 0 0,1-1 0,0 1 0,1 0 0,0-1-1,0 0 1,0 0 0,0 0 0,1 0 0,-1-1 0,1 0 0,0 0 0,1 0 0,-1 0 0,1-1 0,0 0 0,0 0 0,0-1 0,0 1 0,0-1 0,0 0 0,1-1 0,-1 0-1,0 0 1,1 0 0,-1-1 0,1 0 0,-1 0 0,1-1 0,-1 1 0,1-2 0,4 0 2,278-82-92,-121 73 81,-26 41 38,-28-23-58,-102-8 26,0 0 1,0 1 0,0 1-1,0-1 1,0 2-1,0 0 1,0 0 0,0 1-1,-1 1 1,1 0-1,-1 0 1,4 3 4,96 1-613,-41-11 535,-58 0 65,0 1-1,1 1 1,0 0-1,-1 0 1,1 2 0,-1-1-1,1 2 1,-1 0-1,1 0 1,-1 1 0,0 0-1,0 1 1,0 1-1,0 0 1,-1 0 0,0 1-1,0 1 1,9 7 13,-18-12 12,0 1 1,0-1-1,1 0 1,-1 0-1,1 0 1,-1 0-1,1 0 1,-1-1-1,1 1 1,0-1-1,0 0 1,0 0-1,0 0 1,0 0-1,0 0 1,0-1-1,0 1 1,0-1-1,0 0 1,1 0-1,-1 0 1,0 0-1,0 0 0,0-1 1,0 0-1,0 1 1,0-1-1,0 0 1,0-1-1,0 1 1,0 0-1,-1-1 1,1 0-1,0 1 1,-1-1-1,3-2-12,115-39-513,-119 42 447,-1 1-17,0 0-91,0 0-32,0 0-156,0 0-269,0 0-405,0 0-432,0 0-171</inkml:trace>
  <inkml:trace contextRef="#ctx0" brushRef="#br0" timeOffset="54516.897">11805 4452 2824,'0'0'29,"0"0"8,0 0 27,0 0 36,0 0 24,0 0-1,0 8 893,0-3 3040,0-4-4035,0-1 8,0 0 11,0 0 16,0 0 8,0 0-2,0 0 17,0 0-2,0 0-11,0 0 0,0 0-14,0 0-4,0 0-14,0 0 1,0 0-7,0 0-3,0 0-2,0 0 12,0 0-21,0 0-34,-1 1 27,-1 2-1,1-3 10,1 0 4,0 0 14,0 0 10,0 0 6,0 0-6,0 0-8,0 0-6,0 0 3,0 0-8,0 0-17,0 0-38,0 0-32,0 0-66,0 0-149,0 0-250,21-5-2384,1-3 1780,6-2-19</inkml:trace>
  <inkml:trace contextRef="#ctx0" brushRef="#br0" timeOffset="58916.419">12243 4582 4672,'-15'-2'1755,"162"12"-686,409-16-411,-357 4-166,199-26-492,-312 20 115,138 10 407,-135 3-388,0-4 0,0-3 1,0-5-1,22-6-134,42-3-40,-135 13 42,0 2 0,0 0 0,0 0 0,1 2-1,-1 1 1,0 0 0,0 1 0,-1 1 0,1 0-1,-1 1 1,11 6-2,0-2 122,-1-1 0,1-1 0,0-2 0,1 0-1,-1-2 1,1-2 0,-1 0 0,1-2 0,18-2-122,33 1 11,396-14 2,-437 13 4,154 6-59,-192-3 59,169 40 267,-124-37-280,0-3-1,0-2 1,0-2-1,0-2 1,-1-2-1,8-3-3,28-4 3,444-95-47,-422 137 24,-99-25 20,-1-1 0,0 0 6,-2-1 18,1 1-14,-1-1 11,-1 0 7,0 0 0,0 0-7,0 0 4,0 0-3,0 0 4,0 0-2,0 1-6,32 10-331,297-6 153,-280-9 157,-19 14 9,1-2 0,-1 0 0,2-2 0,-1-2 1,1-1-1,-1-1 0,5-2-6,77 4 11,0-5 0,0-5 1,-1-4-1,0-6 0,87-24-11,41-46-24,-235 83 28,-4 3 17,-1 0 10,0 0 2,0 0 5,0 0 8,0 0-6,0 0 4,0 0 2,0 0-5,0 0-2,0 0-3,0 0-3,0 0-2,0 0 1,0 0 28,0 0 20,0 0-4,0 0-26,0 0-21,0 0-11,0 0-2,0 0 1,0 0 23,0 0 36,0 0-104,0 0-11,0 0 14,0 0 3,0 0 6,0 0 28,0 0 6,0 0-6,0 0-22,0 0 34,0 0 39,0 0-87,0 0-15,0 0 22,-1 0 24,-4 1-4,-1 1-3,-24 6-162,0-1 164,-2-5-7094,32-2 5107</inkml:trace>
  <inkml:trace contextRef="#ctx0" brushRef="#br0" timeOffset="59639.42">17566 4597 3660,'35'12'940,"-26"-13"-1145,0 0-1,0 0 0,0-1 1,-1 0-1,1 0 0,-1-1 0,0 0 1,1-1-1,-1 0 0,-1 0 1,1 0-1,-1-1 0,6-5 206,-4 1-826</inkml:trace>
  <inkml:trace contextRef="#ctx0" brushRef="#br0" timeOffset="60023.424">17966 4472 3488,'0'0'167,"0"0"-70,0 0 19,0 0 122,0 0-77,0 0 62,0 0 33,0 0-48,0 0-71,0 0-26,0 0-37,0 0-38,0 0-12,1 1-7,1 2-24,-2-2-56,0-1-72,0 0-65,0 0-70,38 9-1966,-31-4 1662</inkml:trace>
  <inkml:trace contextRef="#ctx0" brushRef="#br0" timeOffset="61541.554">19443 3541 2920,'3'-6'97,"0"1"-1,0-1 0,-1 0 1,0 0-1,0-1 0,-1 1 0,1 0 1,-1-1-1,-1 1 0,1 0 1,-1-1-1,0 1 0,-1-1 1,0 1-1,0-1 0,0 1 1,0 0-1,-1 0 0,0-1 1,-1 1-1,1 1 0,-1-1 1,0 0-1,-1 1 0,1-1 0,-1 1 1,0 0-1,0 0 0,-1 1 1,1-1-1,-1 1 0,0 0 1,-1 0-1,1 0 0,0 1 1,-1 0-1,-5-2-96,-23-4 122,1 2 0,-1 1 0,0 2 0,-1 2 0,1 0 0,0 3 0,-1 0 0,1 3 0,0 1 0,-2 1-122,-15 1 167,10-3-108,2 3 0,-1 1-1,1 2 1,0 2 0,1 1-1,1 2 1,0 2 0,1 1-1,1 2 1,0 1 0,2 1-1,-26 24-58,30-22 26,-8 4 37,1 2 1,1 2-1,2 1 1,1 2-1,1 0 1,2 3-1,-7 13-63,31-38 14,-1-1-1,1 1 0,1 0 0,1 1 1,0-1-1,0 0 0,1 1 0,1 0 1,1-1-1,-1 1 0,2 0 0,0-1 0,1 1 1,0-1-1,1 1 0,1-1 0,0 0 1,0 0-1,1 0 0,1-1 0,0 0 1,1 0-1,1 0 0,-1-1 0,2 0 0,-1-1 1,2 1-1,-1-2 0,1 1 0,1-2 1,0 1-1,9 5-13,46 26 24,1-3-1,2-3 1,1-2 0,1-4-1,2-3 1,1-3 0,0-4 0,2-2-1,1-4-23,172 22 178,1-11 0,0-12-1,57-11-177,32 3 369,110 23-369,-267-5 14,-29-1-31,0-7 0,140-7 17,-247-11 0,0-2-1,0-2 1,-1-2-1,-1-2 1,0-2-1,36-17 1,261-76 68,-330 98-65,1 0 0,-1 0 0,-1-1 0,0-1 0,-1 1 0,0-2 0,-1 1 1,0-1-1,-1 0 0,0-1 0,-1 0 0,-1 0 0,0 0 0,-1-1 0,1-6-3,41-93-4,-35 97-19,-1-1 0,0 0 1,-2 0-1,0-1 0,-1-1 0,0 1 0,-2-1 1,0 0-1,-2 0 0,0 0 0,-1-1 0,-1 1 1,-1-1-1,-1 1 0,-1-1 0,0 1 0,-2 0 1,0 0-1,-1 0 0,-1 0 0,-1 1 0,-1 0 1,-1 0-1,0 1 0,-11-16 23,-1 8 23,-1 2 0,-1 1 1,-1 0-1,0 2 0,-2 0 0,-1 2 1,0 1-1,-1 2 0,-1 0 0,-1 2 1,0 1-1,-29-8-23,-38-8 78,-1 4-1,-1 4 1,-52-2-78,68 12 20,0 4 0,0 3 0,-1 4 0,1 4 0,0 3 0,1 4 0,-35 11-20,62-10 22,-109 22 65,1 8 0,-152 61-87,266-84 9,2 3 1,0 2-1,1 1 0,1 3 1,2 2-1,1 2 0,1 1 1,2 2-1,1 2 0,2 1 1,-19 28-10,29-31-8,3-9 8,1 2 1,2 1-1,0 0 0,2 1 1,1 1-1,2 1 0,1 0 0,1 1 1,2 1-1,-3 18 0,13-45-45,1-1-1,0 1 1,1-1 0,-1 1 0,1-1-1,1 1 1,-1-1 0,1 0-1,0 0 1,0 0 0,1 0-1,0 0 1,0 0 0,0 0-1,1-1 1,0 0 0,0 0 0,0 0-1,1 0 1,-1-1 0,5 4 45,120 65-5283,-91-59 3082</inkml:trace>
  <inkml:trace contextRef="#ctx0" brushRef="#br0" timeOffset="67278.269">14887 3494 2768,'6'9'2470,"22"24"-4532,70-45 823,-71 3 803,-11 4-1</inkml:trace>
  <inkml:trace contextRef="#ctx0" brushRef="#br0" timeOffset="69419.959">15536 3409 3476,'0'0'241,"0"0"19,-29-3 612,-1 1-763,1 1 0,0 1-1,0 2 1,0 1 0,0 1 0,0 2-1,0 0 1,1 2 0,0 2 0,1 0-1,0 2 1,1 1 0,0 0 0,1 2-1,0 2 1,-12 11-109,-42 18 262,24-16-22,20-15-179,1 2 1,1 1-1,1 2 0,0 0 1,2 3-1,0 0 1,2 2-1,0 1 0,2 1 1,1 1-1,2 2 0,0 0 1,-11 23-62,32-47 23,0-1 1,0 1 0,1 0-1,0 0 1,0 0 0,0 0-1,1 0 1,0 0 0,0 0-1,0 0 1,1 0-1,0 0 1,0 0 0,0 0-1,1-1 1,0 1 0,0 0-1,1-1 1,0 1 0,-1-1-1,2 0 1,-1 0-1,1 0 1,-1-1 0,1 1-1,0-1 1,1 0 0,-1 0-1,1 0 1,0 0 0,0-1-1,0 0 1,0 0 0,1 0-1,-1-1 1,1 0-1,1 0-23,0 2 26,0 0 0,1-1 0,0 0-1,-1 0 1,1-1 0,0 0-1,0 0 1,1-1 0,-1 0-1,0 0 1,0-1 0,1 0-1,-1 0 1,0-1 0,0-1-1,0 1 1,0-1 0,0 0-1,0-1 1,0 0 0,-1 0-1,1-1 1,-1 0 0,0 0 0,0-1-1,0 1 1,4-5-26,85-111-688,-55 89 644,2 2 0,0 2 1,2 1-1,2 3 0,0 2 0,1 2 1,0 2-1,2 2 0,0 2 0,0 3 1,22-1 43,-41 4-23,148-37-2613,-178 44 2221,68-118-2683,82-47 3690,-192 175 1328,-295 191 545,215-122-1889,3 6 0,5 5-1,3 5 1,-60 69-576,165-161 20,-1 1 0,1 0 1,0 0-1,1 0 0,-1 1 0,1-1 0,0 1 0,0 0 1,0 0-1,1 0 0,0 1 0,0-1 0,0 1 0,1 0 0,-1 0 1,1 0-1,1 0 0,-1 0 0,1 0 0,0 1 0,1-1 0,-1 0 1,1 1-1,1-1 0,-1 0 0,1 1 0,0-1 0,0 0 1,1 0-1,0 0 0,0 0 0,0 0 0,1 0 0,0-1 0,0 1 1,1 0-21,25 18 34,0-1 0,2-1 1,1-2-1,0-1 0,2-2 1,0-1-1,0-1 1,2-2-1,-1-2 0,10 1-34,-14-2 4,68 26 0,1-5 1,2-4-1,1-5 0,1-4 1,0-4-1,1-5 0,0-5 1,1-5-1,-1-4 0,48-10-4,-125 10 1,1-1 0,-1-2 0,0-1 0,0-1 0,-1-1 0,-1-1 0,0-2-1,-1 0 1,0-2 0,-1 0 0,-1-2 0,0-1 0,-2-1 0,0 0 0,-1-2 0,-2 0 0,0-1-1,-1-1 1,-1-1 0,-2 0 0,0-1 0,-2-1 0,1-4-1,10-25 12,-3-2-1,-3 0 1,-2 0-1,-3-2 1,-2 0 0,-3 0-1,-1-26-11,-8 70 26,1 0-1,-2 0 1,0 1-1,-1-1 1,-1 1-1,0 0 1,-1 0-1,0 0 1,-1 1-1,-1 0 1,0 0-1,-1 1 0,-1 0 1,0 1-1,-1 0 1,0 0-1,0 1 1,-1 1-1,-1 0 1,0 1-1,0 0 1,-1 0-1,0 2 1,-15-6-26,-10-5 11,0 3 0,-1 1-1,0 2 1,-1 2 0,-1 2 0,1 1 0,-1 2 0,-42 1-11,37 4-3,1 2 0,0 3 0,1 1-1,-1 2 1,1 2 0,1 2 0,0 2 0,0 2 0,-19 11 3,41-16-46,0 0-1,1 1 1,1 2 0,0 0 0,1 0 0,1 2 0,0 1-1,1 0 1,0 1 0,2 1 0,0 0 0,2 1 0,0 0-1,1 2 1,1-1 0,0 1 0,2 1 0,-5 19 46,9-23-96,2 1 0,0-1 1,1 1-1,1-1 1,1 1-1,0 0 0,2 0 1,0-1-1,1 1 1,1-1-1,1 0 0,1 0 1,0-1-1,2 1 0,8 15 96,12-86-130,-9-12-373,-3-1-1,-3 0 1,-3-1-1,-2-1 1,-4 1-1,-2-1 0,-4-18 504,2 82-1,0-1-1,0 1 1,-1 0-1,1 0 0,-1 0 1,0 0-1,0 0 0,0-1 1,0 1-1,0 1 0,-1-1 1,0 0-1,1 0 0,-1 0 1,0 1-1,0-1 0,0 1 1,-1 0-1,1 0 0,0-1 1,-1 1-1,0 1 0,1-1 1,-1 0-1,0 1 0,0-1 1,0 1-1,0 0 0,0 0 1,0 0-1,0 0 0,0 1 1,-1-1-1,1 1 1,0 0-1,0 0 0,-1 0 2,-122 17 34,58 1 129,0 2 0,1 4-1,1 2 1,2 3 0,-4 5-163,45-17 123,0 1 0,1 1 0,2 1 0,0 1 0,1 1 0,0 0 0,2 2 0,1 0 0,1 0 0,1 2 0,2-1 0,0 2 0,1 0 0,2 0 0,1 1 1,1 0-1,1 0 0,2 1 0,1 0 0,1-1 0,1 2-123,3-8 24,1-1 0,0 0 0,2 1 0,0-2 0,1 1 0,1-1 0,2 0 0,-1 0 0,2-1 0,1 0 0,0-1 0,1 0 0,1-1 0,1 0 0,1-1 0,0-1 0,0 0 0,2-1 0,0-1 0,0 0 0,1-1 0,1-2 0,0 1 0,0-2 0,1-1 1,9 3-25,47 22 18,2-3 1,1-3 0,2-4-1,0-3 1,1-4 0,0-3-1,2-4 1,72-2-19,-75-15-28,0-2 0,-1-5 0,-1-2 0,0-4 0,-2-4 0,0-3 0,-2-3 0,-2-4 0,37-23 28,-91 49-4,0-1 0,0-1 0,-1-1-1,-1 0 1,0-1 0,0-1 0,-2 0 0,0-2 0,0 1 0,-1-2 0,-1 0 0,-1 0 0,-1-1-1,0-1 1,-1 0 0,-1 0 0,-1-1 0,-1 0 0,0-1 0,-1-4 4,3-24 32,-2-1 0,-3 0 0,-1 0 0,-3 0 0,-2 0 0,-2 0 0,-3 0 0,-1 0 0,-3 1 0,-1 1 0,-3 0 0,-2 1 1,-2 0-1,-15-23-32,19 46 19,-1 0 1,-1 1 0,-1 0 0,-1 2 0,-1 0-1,0 1 1,-2 1 0,-1 1 0,0 1-1,-1 1 1,0 1 0,-2 2 0,0 0 0,0 1-1,-1 2 1,0 1 0,-1 1 0,0 1 0,-5 1-20,-2 7-17,-1 1 1,1 2-1,0 2 1,0 1-1,1 1 1,0 2 0,0 2-1,1 1 1,1 1-1,0 2 1,1 1-1,1 2 1,0 1 0,0 2 16,26-19-9,-15 7-353,1 2-1,1 0 1,0 1 0,0 0-1,1 1 1,1 1 0,1 1-1,0 0 1,1 1 0,1 0 0,0 1-1,1 1 1,1-1 0,1 2-1,-3 9 363,-3 17-1050</inkml:trace>
  <inkml:trace contextRef="#ctx0" brushRef="#br0" timeOffset="71299.182">12104 4403 3620,'0'0'229,"0"0"-44,0 0-15,0 0-34,0 0-30,0 0-16,0 0 3,44 21 1846,53 16-1689,2-5 1,1-3-1,2-6 0,0-3 1,2-5-1,21-3-250,752-46 258,-861 31-257,0 0 1,0 1-1,0 1 0,0 0 1,1 1-1,-1 1 0,0 0 1,0 2-1,0 0 0,0 0 0,0 1 1,-1 1-1,1 1 0,-1 0 1,-1 1-1,1 1 0,-1 0 1,-1 1-1,1 0 0,-1 1 0,-1 1 1,9 9-2,-14-15 11,2 0 1,-1 0-1,0-1 1,1 0-1,0-1 1,0 1-1,0-2 0,1 1 1,-1-1-1,0-1 1,1 0-1,-1 0 1,1-1-1,-1 0 1,1-1-1,0 0 1,-1 0-1,0-1 1,1 0-1,-1-1 1,0 0-1,0 0 0,0-1 1,1-1-12,8 0 5,124-36-23,-76 19 1,0 4 1,2 2-1,0 3 0,43-1 17,-98 15 18,0 1 0,0 1 0,-1 0 0,1 0-1,-1 1 1,0 1 0,0 0 0,0 0 0,-1 1 0,0 1 0,0 0 0,0 1-1,-1 0 1,0 0 0,-1 1 0,0 0 0,0 1 0,-1 0 0,0 0 0,-1 1-1,0 0 1,-1 0 0,0 1 0,-1 0 0,0 0 0,-1 0 0,0 0 0,0 7-18,3-6 4,-3 0 11,0-1-1,1 0 1,1 0-1,0-1 0,1 1 1,0-2-1,0 1 0,1-1 1,1 0-1,0 0 1,0-1-1,1 0 0,0-1 1,0 0-1,1-1 0,0 0 1,0 0-1,1-1 1,0-1-1,0 0 0,0-1 1,1 0-1,-1 0 0,1-2 1,4 1-15,43-3-23,0-2 1,0-3 0,0-3-1,-1-2 1,0-3-1,0-2 1,-2-3-1,0-2 1,3-5 22,2 1-27,1 2 1,0 3-1,2 2 1,0 4-1,1 2 1,0 3-1,30 2 27,-52 7 0,1 1-1,-1 3 0,0 1 0,0 2 1,0 3-1,6 3 1,252 38-6535,-250-48 5465</inkml:trace>
  <inkml:trace contextRef="#ctx0" brushRef="#br0" timeOffset="74978.343">17964 4726 3792,'-36'-101'4683,"26"101"-1836,22-13-2000,42 18-1398,112-5 319,1-6-1,116-23 233,228-8-151,-228 26 21,-1-13 1,15-15 129,-62 20-346,-276 65 627,40-46-299,1 0-12,0 0-4,72 33-185,-11-22 194,1-3 1,0-2-1,0-3 1,27-4 24,49 4 10,-34 0 318,284 32 463,-59 15 431,-322-73-1107,10-44-79,39-78 88,-48 147-136,-8-1-10,0-1-20,6 7-569,-3 8-102,99-4 713,830-53 43,-873 38-44,1 2 0,-1 3 0,0 2 0,0 3 0,0 2 0,0 3 0,17 8 1,214 93 116,-243-99-103,1-2 0,0-2 1,1-3-1,0-1 0,0-3 0,1-2 0,-1-2 1,0-2-1,0-2 0,1-3-13,89-13 708,-139 20-4945,1-7 2529,0 5 785,-1-9-1150</inkml:trace>
  <inkml:trace contextRef="#ctx0" brushRef="#br0" timeOffset="75842.813">23684 3452 3676,'-43'-22'617,"-1"1"0,-1 3 0,0 1-1,-2 2 1,0 2 0,-16 0-617,6 1 212,-2 2 1,1 3-1,-1 2 1,1 3-1,-1 3 1,0 2-1,0 3 1,-16 5-213,27 5 135,0 3 0,2 2 1,0 2-1,1 2 0,2 2 0,0 1 1,2 3-1,-26 26-135,22-22 65,9-7-19,2 2-1,1 1 1,2 2-1,1 1 1,1 1 0,2 2-1,1 2-45,14-22 17,2 1 0,0 0 0,1 1 0,1 0-1,1 0 1,0 0 0,1 1 0,2 0 0,0 0 0,1 1 0,1-1 0,0 1-1,2-1 1,1 1 0,0-1 0,3 11-17,0-18 2,1 0 1,0 0-1,0 0 0,2 0 1,-1-1-1,2 0 0,-1 0 1,2-1-1,-1 0 1,2-1-1,-1 0 0,1 0 1,1-1-1,0 0 0,0-1 1,1 0-1,0-1 0,10 5-2,238 87 53,-143-74-61,1-5 0,0-5 0,1-5 0,0-5 0,0-6 0,0-4 0,0-6 0,-1-5 0,21-10 8,-117 24-23,-1 0 1,1-1-1,-1-2 0,1 0 1,-1-1-1,-1-1 1,1-1-1,-1-1 1,-1-1-1,0-1 1,0 0-1,-1-1 1,0-1-1,-1-1 1,-1 0-1,0-1 0,-1-1 1,-1-1-1,0 0 1,-1-1-1,3-6 23,-6 0 24,-1-1 0,-1 0 0,-2 0 0,0-1 0,-1 0 0,-2 0 0,-1 0 0,0 0 1,-2 0-1,-2-1 0,0 1 0,-1 0 0,-2 0 0,-1 1 0,0-1 0,-2 1 0,-1 1 0,-1 0 0,-1 0 0,-1 0 0,-2 2 0,0 0 0,-1 0 0,-1 1 0,0 1 0,-2 1 0,-1 0 0,-3-1-24,-19-4 2,0 2 0,-1 2 0,-1 1 0,-1 3-1,0 1 1,-1 3 0,-1 1 0,0 2 0,0 3 0,-1 1 0,1 2 0,-39 4-2,56-3-623,-1 2 0,0 1 1,0 2-1,0 0 0,1 2 0,-1 2 1,1 0-1,1 2 0,0 1 0,-15 8 623,1 19-1644,28-15 758</inkml:trace>
  <inkml:trace contextRef="#ctx0" brushRef="#br0" timeOffset="89939.991">20889 4623 2460,'6'-2'2,"0"0"0,-1 1 0,1 0 0,0 0 0,0 0 0,0 1-1,0 0 1,0 0 0,0 0 0,0 1 0,0 0 0,0 0 0,0 0 0,0 1-1,-1 0 1,1 0 0,0 1 0,-1-1 0,0 1 0,3 2-2,-6-4 2,174 82 29,-120-53 104,1-2-1,2-3 0,0-3 0,2-2 1,0-3-1,4-2-134,784 50 472,-723-40-527,-332-45-28,-47-2-256,2-12-1,-76-26 340,375 52 0,374 40-20,-111-11 194,-1 13 0,117 36-174,-248-20 119,-178-50-175,-1 0-23,-202-3 99,167 1-9,3 3-5,1-2-1,0-2 1,0-1 0,0-1-1,1-1 1,-1-2-1,2-1 1,-14-6-6,42 14 8,-1 1 1,1-1-1,0 0 1,0 1-1,-1-1 0,1 0 1,0 0-1,0 0 1,0 0-1,0 0 1,0 0-1,0 0 1,1 0-1,-1 0 1,0 0-1,0 0 1,1 0-1,-1-1 0,1 1 1,-1 0-1,1-1 1,-1 1-1,1 0 1,0-1-1,0 1 1,0 0-1,0-1 1,0 1-1,0 0 1,0-1-1,0 1 1,0-1-1,1 1 0,-1 0 1,0-1-1,1 1 1,-1 0-1,1 0 1,0-1-1,-1 1 1,1 0-1,0 0 1,0 0-1,0 0 1,0 0-1,0 0 1,0 0-1,0 0 0,0 0 1,0 1-1,0-1 1,0 0-1,0 0 1,1 1-1,0-1-8,72-44 81,-74 45-83,121-50 26,2 6 0,1 5 0,2 6 0,2 5 0,112-9-24,-32 2 478,-668 137-1078,330-71-67,129-29 670,0 0 0,0 0 0,0 1 1,1-1-1,-1 0 0,0 1 0,1-1 0,0 0 0,-1 1 1,1-1-1,0 1 0,0-1 0,0 1 0,1-1 0,-1 1 1,1-1-1,-1 0 0,1 1 0,0-1 0,0 0 0,0 0 1,0 1-1,0-1 0,0 0 0,0 0 0,1 0 0,0 0 1,-1 0-1,1-1 0,0 1 0,-1 0 0,1-1 0,0 1 1,0-1-1,1 0 0,-1 0 0,0 0 0,0 0 0,0 0 1,2 0-4,34 17 139,1-2 0,1-2 1,0-2-1,1-1 0,0-2 1,1-3-1,0 0 0,35-2-139,9 1 315,0-3-1,0-5 0,1-3 0,-2-4 0,13-6-314,69-12 193,-165 28-308,-2 0-177,0 0-163,0 0-53,-16 20-1238,-11-8 986</inkml:trace>
  <inkml:trace contextRef="#ctx0" brushRef="#br0" timeOffset="91559.055">24350 4565 3032,'615'-261'1356,"-611"261"-1804,-5 0 406,-9 6-33,7-6 104,0 1 1,1 0-1,-1 0 1,0 1-1,0-1 0,1 1 1,-1-1-1,1 1 1,-1 0-1,1 0 0,0 0 1,0 0-1,0 0 1,0 1-1,0-1 0,0 0 1,1 1-1,-1 0 1,1-1-1,0 1 0,-1 0 1,1 0-1,0 0 0,1-1 1,-1 1-1,1 0 1,-1 0-1,1 0 0,0 0 1,0 0-1,0 0 1,0 0-1,1 0 0,-1 0 1,1 0-1,0 0 1,0 0-1,0 0 0,0 0 1,0-1-1,1 1 1,-1 0-1,1-1 0,-1 1 1,1-1-1,2 2-29,31 15 224,0-1 1,1-2-1,1-1 0,1-2 1,0-2-1,0-1 0,1-3 1,0 0-1,9-2-224,-38-4 17,708 68 1095,-402-47-1042,-326-18-3857,-15 3 2501</inkml:trace>
  <inkml:trace contextRef="#ctx0" brushRef="#br0" timeOffset="94153.711">3890 5403 1512,'-62'-88'1002,"16"46"567,45 41-1470,1 1-41,0 0 0,0 0-10,0 0-8,0 0 4,0 0 8,0 0 16,0 0 17,0 0-26,12 3 321,34 3-115,1-3 0,0-2-1,0-2 1,0-2-1,-1-2 1,1-1-1,-1-3 1,43-15-265,55-6 86,-54 13-76,80-16 80,2 8 0,0 7 0,63 6-90,-191 14 41,0 3 0,-1 2 0,1 1 0,-2 2 0,1 2-1,-1 3 1,-1 0 0,9 8-41,-7-11 74,0-2 0,1-1 0,0-3-1,0-1 1,0-3 0,1-1 0,-1-2 0,1-3 0,-1-1-1,36-9-73,-37 8-6,699-132-245,-731 136 256,0-1 1,0 1 0,1 1-1,-1 0 1,0 1-1,0 0 1,1 0 0,-1 1-1,0 1 1,0 0-1,0 0 1,0 1 0,-1 1-1,1 0 1,-1 0 0,1 1-1,5 4-5,4-1 8,0-1 0,0-1 0,1 0 0,0-2 0,0 0 0,0-1 0,0-2-1,1 0 1,-1-1 0,0-1 0,1-1 0,-1-1 0,0 0 0,0-2 0,2-2-8,35-2 2,21-1-12,1 3 1,0 3-1,-1 4 0,1 3 1,5 4 9,410 24 68,-426-28-69,-6 2-1,0-4 0,0-2 1,0-3-1,32-7 2,-48-2-9,-42 10 6,1 0 0,0 1 0,0-1 0,0 1 0,1 0 1,-1 1-1,0-1 0,1 1 0,-1 0 0,1 1 1,-1 0-1,1 0 0,-1 0 0,1 1 0,-1 0 1,1 0-1,-1 1 0,0-1 0,1 1 0,-1 1 0,0-1 1,0 1-1,-1 0 0,1 1 0,-1-1 0,1 1 1,-1 0-1,4 4 3,-2 3-9,-5-6 11,0-1 0,0 1 0,0-1 0,1 0 0,0 0 0,-1 0 0,1 0 0,1-1-1,-1 1 1,0-1 0,1 1 0,0-1 0,0-1 0,0 1 0,0 0 0,0-1 0,0 0 0,1 0 0,-1 0 0,1 0 0,-1-1 0,1 0 0,0 0 0,-1 0 0,1-1-1,0 1 1,0-1 0,0 0 0,0 0 0,-1-1 0,1 0 0,1 0-2,349-80-727,-348 79 731,0 0 1,1 0-1,-1 1 0,1 1 1,-1-1-1,0 1 1,1 0-1,-1 1 1,1 0-1,-1 0 1,1 0-1,-1 1 0,0 0 1,0 1-1,0 0 1,0 0-1,0 0 1,-1 1-1,1 0 0,-1 0 1,0 0-1,0 1 1,2 3-5,73-8 126,-67-3-128,87-24 1205,-102 28-1185,1-1 6,0 0 6,0 0-6,0 0-2,0 0-7,0 0-31,0 0-19,0 0-66,0 0-117,0 0-166,0 0-268,-5 2-1914,-2 3 941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10:57:1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3912,'42'412'2616,"-26"-249"-2418,7 0 0,7-2 1,33 95-199,-45-196 135,3 0 1,2-2-1,3 0 1,2-2 0,3-1-1,2-1 1,2-2 0,3-1-1,2-2 1,44 42-136,8-13 276,-92-77-242,0-1 1,0 0 3,0 0 19,5-15 193,-22-6 431,15 21-703,2 0-44,0 0-100,0 0-129,0 0-149,0 0-188,0 0-237,32-9-2135,29-15 1250,-8 4 660</inkml:trace>
  <inkml:trace contextRef="#ctx0" brushRef="#br0" timeOffset="839.896">1256 815 4640,'61'111'80,"-51"-95"-70,1 0-1,0-1 0,1 0 0,1-1 1,0 0-1,0-1 0,2 0 1,0-1-1,0-1 0,1 0 0,0-1 1,1-1-1,0-1 0,1 0 0,-1-1 1,1-1-1,1-1 0,-1 0 0,1-2 1,0 0-1,0-1 0,0 0 0,0-2 1,0 0-1,0-2 0,0 0 1,0-1-1,5-1-9,0-1 65,-1 0 1,1-1 0,-1-1-1,0-1 1,-1-2 0,0 0-1,0-1 1,-1-1-1,0-1 1,-1-1 0,-1-1-1,-1 0 1,0-2 0,0 0-1,-2 0 1,0-2-1,-1 0 1,-1-1 0,-1-1-1,-1 0 1,1-3-66,-13 23 174,0 1-51,0 0-32,-15 39-12,-65 127-27,79-165-118,1-1-184,0 0-110,181-29-1834,-143 20 2134,0 2 1,1 2-1,0 2 0,0 1 1,0 2-1,0 2 0,0 1 1,0 2-1,-1 2 0,1 2 1,-2 1-1,35 14 60,89 61-653,-156-77-75,-4-7 22</inkml:trace>
  <inkml:trace contextRef="#ctx0" brushRef="#br0" timeOffset="93080.435">3700 223 4160,'-1'13'2927,"24"29"-1565,8 484-1080,-13-106-304,-11-364-28,-2 140-696,-5-196 614,0 0 0,-1 0 0,1-1 0,0 1 0,0 0 0,-1 0 0,1 0 1,0 0-1,-1 0 0,1 0 0,0 0 0,0-1 0,-1 1 0,1 0 0,0 0 0,-1 0 0,1 0 1,0 0-1,-1 0 0,1 0 0,0 1 0,0-1 0,-1 0 0,1 0 0,0 0 0,-1 0 0,1 0 1,0 0-1,0 0 0,-1 1 132,-3-20-1212</inkml:trace>
  <inkml:trace contextRef="#ctx0" brushRef="#br0" timeOffset="93895.373">4119 521 5092,'114'-31'595,"1"5"0,2 5-1,90-4-594,-54 7-11,1508-250 886,-1210 207-709,3 19 1,288 16-167,-494 26 6,-1-2 11,-1 10 0,21 14-17,-250-21 8,0 0 1,1 2-1,-1-1 1,0 2-1,0 1 1,-1 0-1,1 1 1,-1 0-1,0 2 0,-1 0 1,0 0-1,0 2 1,-1 0-1,0 0 1,0 1-1,-1 1 1,-1 0-1,0 1 1,-1 0-1,0 1 1,-1 0-1,-1 1 1,0 0-1,-1 1 0,-1-1 1,0 1-1,2 8-8,3 43-5,24 252 282,-102 407 987,36-358-605,-80 360-659,67-465-410,42-260 238,-1-1 0,0 1 0,0-1 1,0 1-1,0-1 0,0 0 0,0 0 0,0 0 1,-1-1-1,1 1 0,-1 0 0,0-1 1,1 1-1,-1-1 0,0 0 0,0 0 0,1 0 1,-1-1-1,0 1 0,0-1 0,0 1 1,0-1-1,0 0 0,0 0 0,0 0 1,0 0-1,0-1 0,0 1 0,0-1 0,-1 0 172,-26-3-1760</inkml:trace>
  <inkml:trace contextRef="#ctx0" brushRef="#br0" timeOffset="94541.815">2896 1555 3564,'9'12'51,"0"0"0,-1 0 0,0 0 0,-1 1 0,0 1-1,-1-1 1,-1 1 0,0 0 0,0 0 0,0 10-51,8 16 125,179 597 1675,-189-602-1701,2 0 1,2-1 0,1 0-1,2 0 1,1-1-1,2 0 1,1-1 0,1-1-1,2 0 1,1-1-1,1-1 1,2-1 0,0 0-1,2-2 1,2 0 0,0-2-1,1-1 1,17 11-100,15-7 60,2-3 0,0-3 0,1-3-1,1-2 1,0-2 0,1-4 0,0-2 0,1-3 0,0-3 0,0-2 0,29-6-60,582-53 825,165 3-2903,-834 55 2021,14 0-223,0 0-1,0-2 1,0 0-1,-1-2 1,1 0-1,-1-1 1,0 0-1,0-2 0,-1 0 1,0-1-1,13-10 281,-16-3-841,-9-2-176</inkml:trace>
  <inkml:trace contextRef="#ctx0" brushRef="#br0" timeOffset="95542.09">4852 1378 3836,'6'-31'1605,"7"45"-597,58 138-955,-16-20 80,-56-106-1265,7-40-880,2-6 1902,1-4 136,0 0 0,2 1 0,0 0 0,2 0 1,0 1-1,1 1 0,2 1 0,0 0 1,1 0-1,1 2 0,13-10-26,-25 24 31,1 1 0,0 0 0,0 0 0,0 1 0,0 0-1,0 0 1,0 1 0,0 0 0,1 0 0,-1 0 0,0 1 0,1 0 0,-1 1 0,0 0 0,1 0 0,-1 0 0,0 1-1,0 0 1,0 1 0,0-1 0,0 1-31,80 15 776,33-24-414,-94 3-353,0 1 0,1 1 1,-1 1-1,1 2 0,-1 0 0,0 2 1,0 1-1,9 3-9,-32-8-7,0 1 1,0 0-1,0 0 1,0 0-1,0 0 1,0 0-1,-1 0 1,1 1-1,0 0 1,-1-1-1,1 1 1,-1 0-1,1 0 1,-1 0-1,0 1 0,0-1 1,0 0-1,0 1 1,0 0-1,0-1 1,-1 1-1,0 0 1,1 0-1,-1 0 1,0 0-1,0 0 1,-1 0-1,1 0 1,0 0-1,-1 0 1,0 0-1,0 0 1,0 0-1,0 0 0,0 1 1,-1-1-1,0 0 1,1 0-1,-1 0 1,0 0-1,0 0 1,-1 0-1,1-1 1,0 1-1,-1 0 1,0-1-1,0 1 1,0-1-1,0 1 1,0-1-1,0 0 1,0 0-1,-1 0 1,1 0-1,-1 0 0,-2 1 7,-24 18-6,0 0-1,-1-2 1,-2-2-1,1-1 1,-2-1-1,-3 0 7,-7 3-19,23-9-9,-77 37 73,-2-5 0,-2-4 0,-1-4 0,-11-3-45,343-109 478,-169 63-502,-1 1 0,2 4 1,0 2-1,0 3 0,0 3 0,29 3 24,65 1-779,-252 16-1669,94-17 1974,-2-3-290</inkml:trace>
  <inkml:trace contextRef="#ctx0" brushRef="#br0" timeOffset="97028.276">4940 1395 3132,'0'0'118,"0"0"41,4 25 808,-2 2-503,-1 1-270,1 1 0,1-1 0,1 1 0,2-1 0,1 0-1,1-1 1,1 0 0,2 0 0,9 17-194,-18-40 21,-1-3-68,-1-1-114,3-3 45,-1 0 0,1 0 0,-1 0 0,0 0 0,0 0 0,0-1 0,0 1 0,0-1 0,-1 1 0,0-1 0,0 1 0,0-1 0,0 0 0,0 0 0,-1 1 0,1-1 0,-1 0 0,0 0 0,0 0 0,-1 1 0,0-3 116,-3-79-182,1 74 194,0 0 1,1 0 0,0-1-1,1 1 1,0 0 0,1-1 0,0 1-1,1 0 1,0-1 0,1 1-1,0 0 1,1 0 0,0 0 0,1 0-1,0 0 1,1 1 0,0 0 0,0 0-1,1 0 1,0 1 0,1-1-1,0 2 1,1-1 0,0 1 0,0 0-1,0 0 1,1 1 0,5-2-13,275-84 246,-231 80-297,180-20 374,-218 88-2,-18-42-280,0 0 0,0-1 1,2 1-1,-1 0 0,2-1 0,0 0 0,0 0 0,1 0 0,0-1 1,1 1-1,0-2 0,1 1 0,0-1 0,6 5-41,19 122 322,-32-124-223,0 0 0,-1-1-1,-1 1 1,0 0 0,0-1 0,-1 1 0,-1-1-1,0 1 1,-1-1 0,-1 0 0,1-1-1,-2 1 1,0-1 0,0 0 0,-6 7-99,-106 32 66,51-32-30,-1-4 0,-1-2-1,0-3 1,0-4 0,-1-2-1,1-4 1,-1-2 0,-61-12-36,107 9-77,67 7-137,-17 1 289,211 4 4,1-10 1,-1-10 0,124-28-80,-362 42-10,1-1 0,0 1 0,-1 0 0,1-1 0,0 1-1,-1 0 1,1-1 0,0 1 0,0 0 0,-1-1 0,1 1 0,0-1 0,0 1 0,-1 0 0,1-1-1,0 1 1,0-1 0,0 1 0,0-1 0,0 1 0,0-1 0,0 1 0,0-1 0,0 1 0,0-1-1,0 1 1,0-1 0,0 1 0,0 0 0,1-1 0,-1 1 0,0-1 0,0 1 0,0-1 0,1 1 0,-1 0-1,0-1 1,0 1 0,1-1 0,-1 1 0,0 0 0,1-1 10,-56-11-830,-331-18-2447,350 22 2661,3-1-255</inkml:trace>
  <inkml:trace contextRef="#ctx0" brushRef="#br0" timeOffset="97385.968">5843 1409 3284,'0'0'-60,"0"0"38,0 0 114,0 0 66,0 0 18,0 0-13,0 0-14,16-4 817,24-14-3695,-37 10 2164</inkml:trace>
  <inkml:trace contextRef="#ctx0" brushRef="#br0" timeOffset="98264.979">5804 1222 3668,'43'-17'156,"2"2"0,0 2-1,0 2 1,1 2-1,1 2 1,-1 2-1,13 2-155,21-4 105,842-76 560,-888 75-518,-30 6-172,0 0 0,0 1 0,0-1-1,0 1 1,0 0 0,0 0 0,1 1 0,-1-1-1,0 1 1,1 0 0,-1 0 0,0 0 0,1 1-1,-1 0 1,0 0 0,0 0 0,0 0 0,1 0-1,-1 1 1,0 0 0,-1 0 0,2 0 25,7 6 48,-1 0-1,2-1 1,-1-1 0,1 0 0,0 0-1,0-1 1,0-1 0,1-1 0,0 0-1,-1 0 1,1-1 0,0-1 0,11 0-48,76 14 55,-99-13-50,0 0 0,-1 0-1,1 0 1,-1 0 0,0 0 0,1 1 0,-1-1-1,0 0 1,0 1 0,0-1 0,-1 0 0,1 1 0,-1-1-1,1 1 1,-1 0 0,0-1 0,0 1 0,0-1 0,0 1-1,0-1 1,-1 1 0,1-1 0,-1 1 0,1-1 0,-1 1-1,0-1 1,0 0 0,0 1 0,-1-1 0,0 2-5,-1 7 47,-49 515 1359,45-438-1155,7-87-227,-412-44 1513,266 29-1493,0 7 1,0 6 0,-1 7 0,-111 20-45,143-10-345,114-16 225,1 0-34,0 0-144,0 0-165,7-11-2658,1 6 1773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10:59:0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1368,'33'-112'480,"-33"112"-467,0 0 12,0 0 7,4-14 532,129 47-1507,-14-1 912,1-6-1,1-5 0,0-5 0,116 0 32,404-50 196,-324 14 112,-2-14 0,-1-14 0,102-38-308,-296 59 25,2 5 0,0 5 0,1 6 0,1 5 0,-1 5 0,57 10-25,63 12 523,1-11 0,0-10 1,144-23-524,-269 10 78,-27-1-76,1 3 0,1 5-1,-1 4 1,1 4 0,-1 4-1,0 4 1,0 4 0,3 5-2,62 27 616,2-7 1,2-7-1,1-7 1,106 1-617,-25-28 580,-159-2-655,1 4 1,-1 3-1,-1 4 0,31 9 75,404 79 478,-212-78-559,-307-17 8,8-6-3907,5 9 3607,266 0 761,399-32 356,-141-21-54,-231-8-578,267-18-68,-568 76-44,3-1 4,-1 0-1,1 0 1,-1 1-1,1-1 0,0 2 1,-1-1-1,1 1 1,0 0-1,-1 1 1,0 0-1,1 0 0,-1 1 1,0 0-1,0 0 1,0 0-1,0 1 0,-1 0 1,5 4-4,111 16 1047,516 28 364,-568-52-1249,-1-3-1,0-3 1,0-4-1,0-2 1,51-17-162,24-2-141,-111 23 97,-25 5 24,0 0 1,0 0-1,1 1 0,-1 0 1,1 0-1,-1 1 1,1 0-1,0 1 0,0 0 1,-1 0-1,1 1 0,0 0 1,-1 0-1,1 1 0,-1 0 1,1 1-1,-1 0 1,0 0-1,0 1 0,0 0 1,0 0-1,-1 0 0,6 6 20,49 65 406,-47-54-298,1-1-1,1-1 1,0 0-1,2-2 1,0 0 0,1-1-1,17 11-107,0-11 65,1-2 0,0-1 0,1-2 0,0-2 0,0-1 1,1-3-1,0 0 0,1-3 0,-1-2 0,0-1 0,0-2 0,0-1 0,15-6-65,12 5 440,-46 6-5324,6 11 1870,-20-7 1992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10:59:1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2665 277 4936,'-24'0'165,"0"2"-1,0 1 1,0 0-1,0 2 0,1 1 1,-1 0-1,1 2 0,1 1 1,-1 0-1,2 2 0,-1 1 1,2 0-1,-1 2 0,2 0 1,0 1-1,1 1 0,0 1 1,-4 7-165,-31 18 30,-33 25 38,52-46-10,1 2 0,1 1 1,1 2-1,1 1 0,1 1 1,2 2-1,1 1 0,1 0 1,2 2-1,1 1 0,2 1 0,1 0 1,-7 21-59,23-45 17,1 0 0,0 0-1,1 0 1,0 0 0,0 0 0,2 0 0,-1 0 0,1 0 0,1 0-1,0 0 1,0-1 0,1 1 0,0 0 0,1-1 0,1 0 0,-1 0-1,2 0 1,-1 0 0,1-1 0,1 0 0,-1 0 0,2-1 0,-1 0 0,1 0-1,6 4-16,23 20 81,2-3 0,1-1 0,1-1 0,2-3 0,8 2-81,-49-25 0,43 24 10,1-3-1,1-2 1,1-2 0,1-2-1,0-2 1,1-2 0,0-2 0,1-3-1,40 0-9,97-10 27,0-8 0,135-28-27,20-2 15,936-4 31,-610 35-28,-642 9-18,404-10 10,-1-20 0,121-36-10,-273 16 4,78-14 28,317-15-32,-475 71-3,330-36-10,-514 43 13,-11 3 1,0-1-1,0 0 1,0 1-1,0-1 1,0-1-1,0 1 0,0 0 1,0-1-1,0 1 1,0-1-1,0 0 0,0 0 1,0 0-1,0 0 1,-1-1-1,1 1 0,-1-1 1,1 0-1,-1 1 1,1-1-1,-1 0 0,0-1 1,0 1-1,0 0 1,0 0-1,0-1 0,-1 1 1,1-1-1,-1 0 1,0 1-1,1-1 0,-1 0 1,0 0-1,-1 0 1,1 0-1,0 0 1,-1 0-1,0-1 0,-8-20-2,-1 1-1,-1 0 1,-1 1 0,-2-1-1,0 2 1,-1 0 0,-1 1 0,-1 0-1,0 1 1,-2 1 0,0 1-1,-1 0 1,-3 0 2,-4-8-42,-20-10 4,-1 1 0,-1 3 0,-2 2 1,-1 2-1,-1 3 0,-1 1 0,-1 3 0,-50-11 38,-1-8-7,-1 4 0,-2 5-1,-1 4 1,-1 5 0,0 5-1,-2 5 1,0 5 0,1 5-1,-1 4 1,-59 12 7,-176 61-22,-140 58 22,461-127 1,-75 22 9,-36 4 36,2 7 0,1 5 0,3 5 0,1 7 1,4 5-1,2 6 0,-34 29-46,148-89-2,3-5-1,0 1 0,0 0-1,1 0 1,0 1 0,0 0-1,0 0 1,0 0 0,1 1-1,0 0 1,0 0-1,0 0 1,1 1 0,0-1-1,0 1 1,1 0 0,0 0-1,0 0 1,1 1 0,0-1-1,0 1 1,0 0 3,7 0-3,0 1 1,0-1-1,1 0 0,0 0 1,1 0-1,0-1 0,0 0 1,0 0-1,1-1 0,0 0 1,0 0-1,1-1 0,-1 0 1,7 2 2,30 12-21,1-2 0,1-3 0,0-1 1,1-3-1,0-1 0,0-3 1,1-2-1,0-1 0,22-4 21,39 6-16,131 5 4,0-10 1,164-24 11,-324 14 5,0 4 0,1 4 0,-1 3 0,0 4 0,0 3 0,0 4 0,2 4-5,-31-3-2,1-2 0,1-2 0,0-3 0,0-2 0,1-3 0,-1-1 0,0-4 0,0-1 0,0-3 0,8-5 2,15-6-25,-45 9-104,0 2-1,1 1 0,0 1 1,0 2-1,1 1 0,-1 2 1,7 2 129,48 12-4298,31 17 2161,-115-28 2116,1 0 0,0 0 0,0-1 0,-1 0 0,1 0 0,0 0 0,0 0 0,0-1 0,1 0 0,-1 0 0,0 0 0,0-1 0,0 1 0,0-1 0,0-1-1,-1 1 1,1-1 0,0 1 0,0-1 0,-1-1 0,1 1 0,-1-1 0,2-1 21,3-6-434</inkml:trace>
  <inkml:trace contextRef="#ctx0" brushRef="#br0" timeOffset="1001.209">6997 1813 5997,'57'-7'1410,"639"-24"-1150,-444 58 190,-156-55 436,-50 11-1011,13-7 29,2 3-1,0 2 1,1 3-1,52-6 97,34 54 429,-126-28-434,0-2 0,1 0-1,-1-2 1,0 0 0,1-2 0,-1 0 0,0-1 0,0-2 0,2-1 5,-3 1-3,0 1 0,0 0 0,0 2 0,1 0 0,-1 1 0,1 2 0,-1 0 0,0 1 0,1 1 0,0 1 3,152 50 134,-83-49-323,1-4-1,-1-5 0,49-9 190,63-2-53,-179 13 202,9 1-4801,-26-1 3474</inkml:trace>
  <inkml:trace contextRef="#ctx0" brushRef="#br0" timeOffset="3359.382">6856 4165 4936,'40'130'384,"-6"0"-1,-6 2 0,-5 2 1,-6 0-1,-7 0 0,-5 1 0,-7 30-383,5-71 131,-10 335 732,-42 240-863,27-413 61,3-62-160,5-97-203,5 1-1,3 0 1,5 1 0,4-1 0,5 0 0,3 0 0,11 25 302,-22-123-70,1 0 0,-1-1 0,1 1 0,-1 0 0,1 0-1,-1-1 1,1 1 0,-1 0 0,1 0 0,-1 0 0,1 0 0,0 0 0,-1 0 0,1 0 0,-1 0 0,1 0 0,0 0 0,-1 0 0,1 0-1,-1 0 1,1 1 0,-1-1 0,1 0 0,-1 0 0,1 1 0,-1-1 0,1 0 0,-1 1 0,1-1 0,-1 0 0,1 1 0,-1-1 0,0 1-1,1-1 1,-1 0 0,1 1 0,-1-1 0,0 1 0,0-1 0,1 1 0,-1 0 0,0-1 0,0 1 0,0-1 0,0 1 0,1-1-1,-1 1 1,0 0 0,0-1 0,0 1 70,5-22-1028</inkml:trace>
  <inkml:trace contextRef="#ctx0" brushRef="#br0" timeOffset="4189.761">7797 4620 6533,'78'-13'-38,"0"4"1,1 3 0,-1 3 0,51 6 37,33-1-197,352-32 134,-1-22 0,66-35 63,535-57 50,1587-10-38,331 37 722,-2956 118-722,-2-3 37,1 3 1,0 3-1,-1 4 0,0 3 1,-1 3-1,36 13-49,-95-22 23,0 0 1,-1 1-1,0 0 0,0 2 0,0-1 0,-1 1 0,0 1 0,-1 0 0,0 1 1,0 0-1,-1 0 0,0 1 0,-1 1 0,0 0 0,-1 0 0,0 0 1,-1 1-1,-1 0 0,0 1 0,0 0 0,-2 0 0,1 0 0,-2 0 0,0 0 1,-1 1-1,1 9-23,-2 56 57,-3 0 1,-4 0-1,-3 0 0,-3-1 1,-4-1-1,-18 50-57,-8 54 0,-206 1041 1029,-4-161-820,158-597-146,11 75-63,-12 75 24,92-595-116,-36 106-273,37-122 180,0-1 0,0 0 0,-1 0-1,1-1 1,-1 1 0,0 0 0,0-1-1,0 0 1,0 0 0,0 0 0,-1 0-1,1 0 1,0 0 0,-1-1 0,1 0-1,-1 0 1,0 0 0,1 0 0,-1 0-1,0-1 1,-1 1 185,-25-2-1469</inkml:trace>
  <inkml:trace contextRef="#ctx0" brushRef="#br0" timeOffset="5297.669">6741 8560 3088,'33'37'1046,"-20"-21"-831,0-1 1,1 0-1,1 0 1,0-1 0,1-1-1,1-1 1,0-1-1,0 0 1,1-1-1,14 6-215,24 0 45,1-2 0,0-2 1,0-3-1,1-2 0,52-2-45,-51-1 20,302 10 348,0-16 1,-1-16-1,247-47-368,-34-17 586,980-115 92,-206 107-332,1333 84-346,-2341 30-782,257 54 782,-587-77 178,14 4-2900,-40 0 212,-7-3 1648</inkml:trace>
  <inkml:trace contextRef="#ctx0" brushRef="#br0" timeOffset="8122.981">8332 5229 3772,'24'-82'692,"-3"118"678,-10 3-1113,-2 1 0,-2 0 0,-2 0 0,-1 0 0,-2 1 0,-2 8-257,2 4 43,3 235 67,-5-287-99,0-1-33,12-23-127,109-407-1991,-112 368 2144,42 71 432,589-78-1101,-615 68 626,-6-1 29,0 0 0,0 2 0,-1 0 0,1 2 0,0 0 1,-1 0-1,1 2 0,-1 1 0,0 0 0,0 1 0,12 6 10,-27-8 28,-1 1 1,-1-1-1,1 0 0,-1 1 0,1-1 0,-1 0 0,0 1 0,-1 0 0,1-1 0,-1 1 0,0-1 0,0 1 0,-1 0 0,1-1 0,-1 1 0,0-1 0,0 1 0,0-1 0,-1 1 0,0-1 0,0 0 0,0 0 0,0 0 0,-1 0 1,1 0-1,-1 0 0,0-1 0,0 1 0,0-1 0,-1 0 0,1 0 0,-1 0-28,-3 7 8,-249 306 1127,228-295-1135,0-1-1,-1-1 1,-2-1-1,0-2 1,0-1-1,-2-1 0,1-2 1,-2-1-1,1-2 1,-2-1-1,1-2 1,-1-1-1,1-2 1,-18-1 0,-107 22 198,137-19-105,20-5-65,29-7 5,-1 2-20,88-20 47,1 5-1,1 5 1,1 5-1,46 5-59,160 39 148,-313-27-923,-32-3-1359,12-2 1612,-12 4-580</inkml:trace>
  <inkml:trace contextRef="#ctx0" brushRef="#br0" timeOffset="9838.96">13450 4990 4824,'-4'27'764,"-6"78"90,2-51-753,2 0-1,2 0 1,3 0-1,2 0 0,3 0 1,2 0-1,9 34-100,7-43 153,-21-45-61,-3-13-801,-1-104-796,16-187 945,-12 299 572,0 0 0,1 0 0,-1 0 1,1 0-1,0 0 0,0 0 0,1 1 0,-1-1 0,1 1 0,0-1 0,0 1 0,1 0 0,-1 0 0,1 1 0,0-1 0,0 1 0,0 0 0,0 0 0,1 0 0,-1 0 0,1 1 0,0 0 0,-1 0 0,1 0 0,0 0 0,0 1 0,0 0 0,1 0 0,-1 0 0,4 1-12,168 21 848,-115-8-422,42-2-275,1-5 0,-1-4 0,1-5 0,-1-5 0,6-5-151,-33 6 81,-45 4-66,-4-1-13,1 0 1,0 3-1,0 0 0,0 2 1,0 0-1,0 3 0,-1 0 1,27 8-3,-53-11 4,-1-1 1,1 1 0,-1-1 0,1 1-1,-1 0 1,0 0 0,1 0 0,-1 0 0,0 0-1,0 0 1,0 0 0,0 0 0,0 0-1,0 0 1,0 1 0,0-1 0,0 0-1,0 1 1,-1-1 0,1 0 0,0 1-1,-1-1 1,0 1 0,1-1 0,-1 1-1,0 0 1,0-1 0,1 1 0,-1-1 0,0 1-1,-1-1 1,1 1 0,0-1 0,0 1-1,-1-1 1,1 1 0,-1-1 0,1 1-1,-1-1 1,0 1 0,1-1 0,-1 0-1,0 1 1,0-1 0,0 0 0,0 0-1,0 0 1,0 1 0,-1-1 0,1-1 0,-1 2-5,-62 57 177,64-58-179,-77 50 111,-3-3 1,-1-3 0,-2-4 0,-31 8-110,22-8-49,-324 127 25,654-166 512,498 7-927,-892 8-4182,116-14 3516</inkml:trace>
  <inkml:trace contextRef="#ctx0" brushRef="#br0" timeOffset="11019.619">9522 7140 3524,'0'0'135,"0"0"-8,0 9 217,45 316 2020,-73-108-2411,56-232-1665,61-120 1001,-85 122 727,0 0-1,2 1 0,-1-1 1,1 1-1,1 1 0,0-1 0,1 1 1,0 1-1,1-1 0,0 1 1,0 1-1,1 0 0,0 0 1,1 1-1,0 0 0,1 1 1,-1 0-1,1 1 0,0 0 1,1 1-1,-1 0 0,1 1 0,0 0 1,0 1-1,10 0-15,115 37 435,-135-35-433,1 1 0,-1-1 0,1 1 0,-1 0 0,1 0 0,-1 0 0,1 1 0,-1-1 0,1 1-1,-1 0 1,1 0 0,-1 0 0,0 0 0,1 0 0,-1 1 0,0 0 0,0-1 0,0 1 0,0 0 0,-1 1 0,1-1 0,-1 0 0,1 1 0,-1 0 0,0-1 0,0 1 0,0 0 0,0 0 0,0 0 0,0 0 0,-1 1 0,0-1 0,0 0 0,0 0 0,0 1 0,0-1 0,-1 1 0,1-1 0,-1 1 0,0-1 0,0 1 0,0-1 0,-1 1 0,1-1-1,-1 1 1,0 0-2,-117 123 0,73-84 87,-2-3-1,-2-1 1,-1-2-1,-2-3 1,-1-2-1,-2-2 0,0-3 1,-19 4-87,161-29 715,240-107-526,-138 63-3404,-187 43 2712,1 6-47</inkml:trace>
  <inkml:trace contextRef="#ctx0" brushRef="#br0" timeOffset="11982.454">13818 6905 5685,'7'340'958,"-13"-155"-912,38 155 120,-31-340-184,-1-1 0,1 1 0,-1 0-1,0-1 1,1 1 0,-1 0 0,1 0 0,-1-1-1,1 1 1,-1 0 0,1 0 0,0 0 0,-1 0-1,1 0 1,-1 0 0,1 0 0,-1 0 0,1 0-1,-1 0 1,1 0 0,-1 0 0,1 0 0,-1 1-1,1-1 1,-1 0 0,1 0 0,-1 0 0,1 1-1,-1-1 1,1 0 0,-1 1 0,1-1 0,-1 0-1,0 1 1,1-1 0,-1 1 0,0-1 0,1 0-1,-1 1 1,0-1 0,1 1 0,-1-1-1,0 1 1,0-1 0,0 1 0,0-1 0,1 1-1,-1-1 1,0 1 0,0 0 0,0-1 0,0 1-1,0-1 1,0 1 0,0-1 0,0 1 0,-1-1-1,1 1 1,0-1 0,0 1 0,0-1 0,-1 1-1,1-1 1,0 1 18,16-45-1577,-14 37 1668,0-1-158,7-29 60,2 0-1,1 0 1,2 1-1,1 1 1,2 0-1,1 1 1,2 1-1,1 1 1,1 1-1,11-10 8,-14 28 56,0 1-1,2 1 1,-1 0-1,1 2 1,0 0-1,1 2 0,0 0 1,1 1-1,-1 2 1,1 0-1,0 1 1,0 1-1,0 2 0,9 0-55,62-8 206,-19-4-146,-63 7-16,0 0 0,0 2 0,0-1 0,1 1 0,-1 1 0,1 0 0,0 1 0,0 0 0,0 1 0,-1 1 0,1 0 0,0 0 1,0 1-1,-1 1 0,1 0 0,-1 1 0,0 0 0,0 1 0,-1 1 0,1 0 0,-1 0 0,0 1 0,-1 0 0,1 1 0,-1 0 0,4 6-44,-11-11 1,-1 1 0,0 0 0,0 0 0,-1 1 0,1-1 0,-1 0 0,0 0 0,0 1 0,0-1 0,-1 1 0,1-1 0,-1 1 0,0-1 0,-1 1 0,1-1 0,-1 0 0,0 1 0,0-1 0,0 0 0,0 1 0,-1-1 0,0 0 0,0 0 0,0 0 0,0 0 0,-1 0 0,1-1 0,-1 1-1,0-1 1,0 0 0,0 0 0,-1 0 0,1 0 0,-1 0 0,0-1 0,0 1-1,-154 80 91,147-78-90,-181 61 89,-98 47-28,276-106-49,0 0 1,1 1-1,0 1 1,0 0-1,1 1 0,0 1 1,1-1-1,0 2 0,1-1 1,1 2-1,-2 2-13,11-13 13,0 1-1,0-1 0,1 1 1,0-1-1,-1 0 0,1 1 1,0-1-1,0 0 0,0 1 1,0-1-1,0 0 0,1 0 1,-1 0-1,1 0 0,-1 0 1,1-1-1,0 1 0,0 0 1,0-1-1,0 1 0,0-1 1,0 1-1,0-1 0,0 0 1,1 0-1,-1 0 0,0 0 1,1-1-1,-1 1 0,0-1 1,1 1-1,-1-1 0,1 0 1,-1 0-1,1 0 0,-1 0 1,1 0-1,-1-1 0,1 1 1,-1-1-1,0 1 0,1-1 1,-1 0-1,0 0 0,1 0 1,0-1-13,77-10 65,-2-4 0,0-3 0,-1-3 0,55-25-65,10-1-629,-46 10-2507,-107 36 1783,-5 1 356</inkml:trace>
  <inkml:trace contextRef="#ctx0" brushRef="#br0" timeOffset="16418.313">2096 2945 1760,'3'-17'96,"-2"-1"0,0 1 0,-1 0 0,-1-1 1,0 1-1,-1 0 0,-1-1 0,-1 1 0,-1 1 0,-4-14-96,2 44 3766,114 96-3026,-94-100-656,1 0 0,0 0-1,1-1 1,-1-1-1,2 0 1,-1-2 0,1 1-1,0-2 1,0 0 0,1-1-1,0-1 1,-1 0-1,1-1 1,0-1 0,0-1-1,0 0 1,0-1-1,0-1 1,0 0 0,0-2-1,-1 0 1,0 0 0,1-2-1,0 0-83,165-74 107,-139 57-116,2 2-1,0 2 1,1 3 0,1 1 0,46-8 9,-83 23-14,0 1 0,0 0 0,0 0 1,0 1-1,-1 0 0,1 1 0,-1 0 0,1 1 1,-1 0-1,0 0 0,0 1 0,-1 0 0,1 0 1,-1 1-1,-1 0 0,1 1 0,4 4 14,75 46 130,-61-47-128,0-1 0,0-1 0,1-2 0,-1 0 0,2-2-1,-1-1 1,0-1 0,0-2 0,1 0 0,-1-2 0,0-1 0,0-1-1,18-6-1,42-14 10,-2-4-1,0-3 0,38-23-9,2 1-1,-114 47 2,1 0 0,0 1 0,0 0 0,0 0 0,1 2 0,0 0 0,-1 0-1,1 1 1,0 0 0,0 2 0,1-1 0,-1 1 0,0 1 0,0 1 0,0 0 0,0 0 0,-1 1 0,1 1 0,-1 0 0,1 1 0,9 5-1,-9-2 1,5 6 24,1-1-1,0-1 1,1 0-1,0-2 1,0 0-1,1-1 1,1-1-1,0-2 1,-1 0-1,2-1 1,-1-1 0,1-1-1,-1-1 1,10-1-25,612-105 79,-621 101-81,1-2-8,1 2-1,0 1 0,-1 0 1,1 2-1,0 1 0,0 1 1,0 1-1,-1 1 1,1 1-1,7 4 11,9 3 9,0-2-1,0-2 1,1-1 0,0-3-1,22 0-8,-26-1 4,6-2-4,1-1-1,-1-2 1,1-2 0,-1-2-1,0-2 1,0-2-1,-1-2 1,8-5 0,-39 13 2,1 1 0,-1 0 0,1 1 0,0 0-1,0 1 1,0 0 0,0 1 0,0 1 0,0 0 0,0 0 0,0 2 0,0-1 0,0 2 0,-1 0 0,6 2-2,-17-5 25,-1-1 11,0 0-3,0 0 5,0 0-8,0 0 14,9-8 2445,-4 5-2489,-2 1-3,-3 2-14,0 0-4,0 0-2,0 0-1,0 0 0,0 0-1,0 0-1,0 0 1,0 0-6,0 0-25,34-19-581,15-2 583,2 1 1,0 4-1,1 1 0,0 3 0,1 2 1,0 2-1,38 0 54,-84 8 0,-4 0-15,-2 0-38,-1 0 63,0 0-17,0 0-135,0 0-115,0 0-137,0 0-172,0 0-240,14 42-4372,-9-28 4197</inkml:trace>
  <inkml:trace contextRef="#ctx0" brushRef="#br0" timeOffset="19645.627">7106 4467 4252,'22'-36'2164,"-22"35"-1987,0 1 13,30-12 709,285-24-272,673-105 3,-881 130-605,1606-217 52,-1365 160-68,797-133 2,764 18-7,516 53-4,-1735 86 0,595-10 20,-1026 59-27,0 11 0,-2 11 1,101 31 6,91 60-84,-175-77-31,181 1 115,-131-15-1,530 71-74,-787-85 82,0 3 0,-2 3 0,0 3 0,-1 2 0,37 22-7,85 40-12,-12-10-4,-159-66 23,-12-9-2,-1 0 0,1 0 0,-1 0 0,0 0 1,1 1-1,-1-1 0,0 1 0,0 0 0,1-1 0,-2 1 1,1 0-1,0 0 0,0 0 0,0 1 0,-1-1 0,0 0 0,1 1 1,-1-1-1,0 1 0,0-1 0,0 1 0,0 0 0,-1-1 1,1 1-1,-1 0 0,1-1 0,-1 1 0,0 2-5,-95 282 727,12 3-460,-4 267 56,-118 251 96,69-124-152,77-384-244,21-126-14,7 0 1,7 2 0,9 1 0,6 33-10,21 86 0,-16-288 4,0 0 0,0 0-1,-1-1 1,0 0 0,-1 1 0,0-2 0,0 1-1,0-1 1,-1 0 0,1 0 0,-1-1 0,-1 0-1,1 0 1,-1 0 0,0-1 0,0-1 0,0 1-1,-5 0-3,-8 7 4,-46 36-32,70 30-297,-3-76 303,0-1-4,0 12 378,-227-11-241,137 7-101,-583-26 162,-456 42-252,-74 56 80,906-58-6,-1709 179-123,1538-149 3,13-13 11,-420-21 115,-1-34 4,529-43-4,348 59-56,-1 0 1,0 1-1,0-1 1,0 0-1,1 0 1,-1 1-1,0-1 1,0 0-1,0 1 1,1-1-1,-1 0 1,0 1-1,0-1 0,0 0 1,0 1-1,0-1 1,0 0-1,0 1 1,0-1-1,0 0 1,0 1-1,0-1 1,0 0-1,0 1 1,0-1-1,0 0 1,0 1-1,0-1 0,0 0 1,0 0-1,-1 1 1,1-1-1,0 0 1,0 1-1,0-1 1,-1 0-1,1 0 1,0 1-1,0-1 1,-1 0-1,1 0 0,0 1 1,0-1-1,-1 0 1,1 0-1,0 0 1,-1 0-1,1 0 1,0 1-1,0-1 1,-1 0-1,1 0 1,-1 0 55,13 20-1997,-6 3 308</inkml:trace>
  <inkml:trace contextRef="#ctx0" brushRef="#br0" timeOffset="23004.353">9233 5431 1936,'1'0'3,"0"0"0,0 0 0,0 0 0,-1-1 0,1 1 0,0 0 0,0-1 0,0 1 0,0 0 0,-1-1 0,1 1 0,0-1-1,0 1 1,-1-1 0,1 1 0,0-1 0,-1 0 0,1 1 0,-1-1 0,1 0 0,-1 1 0,1-1 0,-1 0 0,1 0 0,-1 0 0,0 1 0,1-1 0,-1 0 0,0 0 0,0 0 0,0 0-1,0 0 1,0 0 0,0 1 0,0-1 0,0 0 0,0 0 0,0 0 0,0 0 0,0 0 0,-1 0 0,1 1 0,0-1 0,0 0 0,-1 0 0,1 0 0,-1 1 0,1-1 0,-1 0 0,0 0-3,-27-25 1011,37-61-989,-12 50 26,2 36 1,1 1 5,0 0 3,0 0 4,0 0 5,0 0 0,0 0-14,0 0-9,0 0 7,0 0 28,0 0 7,0 0-4,0 0 8,0 0 1,0 0-5,0 0 6,0 0-7,0 0-10,0 0 14,0 0 5,0 0 23,0 0 29,0 0 24,0 0 0,0 0 0,0 0-6,0 0-39,0 0 25,0 0 124,0 1-271,-3 2-49,34 30 473,73 2 500,-73-30-880,0 0 1,0-2 0,0-2 0,0 0-1,0-3 1,0 0 0,1-2-1,-2-1 1,1-1 0,-1-2 0,17-7-47,81-15 98,728-91-72,-803 118 152,-52 3-71,-1 0 4,0 0-41,0 0-27,0 0-9,0 0-27,0 0-43,0 0 65,0 0 10,0 0 2,0 0 2,0 0-5,0 0 22,0 0 1,0 0-2,0 0 5,0 0-20,0 0-14,0 0-4,0 0-3,0 0-10,0 0-43,0 0 30,0 0-16,0 1-8,-1 2-1,-11 135 67,17 238-7,-7-228-31,2-146 1,1 1 0,-1-1 0,0 1 0,0-1 0,0 0 0,0 1 0,0-1 0,0 1 0,-1-1 0,1 0 0,-1 1 0,1-1 1,-1 0-1,0 0 0,0 1 0,0-1 0,0 0 0,-1 0 0,1 0 0,0 0 0,-1 0 0,1-1 0,-1 1 0,0 0 0,0-1 0,0 1 0,0-1 0,0 1 0,0-1 0,0 0 0,0 0 1,0 0-1,0 0 0,-1 0 0,1-1 0,0 1 0,-1-1 0,1 1 0,0-1 0,-1 0 0,1 0 0,-1 0 0,1 0 0,-1-1 0,1 1 0,0 0 0,-1-1 0,0 0-5,-13 0 25,-627 8 381,553 0-412,21 1 15,0-3 1,0-4 0,0-2 0,-50-8-10,103 20-5022,38 31 3148,-21-40 1648,11 13-899</inkml:trace>
  <inkml:trace contextRef="#ctx0" brushRef="#br0" timeOffset="24896.948">13289 5138 3460,'-3'13'92,"52"255"1451,21 56-1009,-44-378-1171,-9-113-538,-14 116 1196,1 1-1,3-1 1,2 1 0,2 0-1,3 1 1,1 0 0,8-12-21,-21 56 43,41-8 22,149-29 221,1 8 0,2 9 0,1 8 0,132 9-286,118-20 66,-423 33-67,1 1-1,-1 1 0,0 1 0,-1 0 0,0 2 1,0 1-1,-1 1 0,0 0 0,-1 2 0,-1 0 1,0 1-1,-1 1 0,7 9 2,38 27-5,-34-30 31,-16-14 12,0 1 1,0 1 0,-1 0-1,-1 0 1,0 2-1,0-1 1,-1 1 0,-1 1-1,8 12-38,-18-20 92,1 0 1,-1 0-1,0 0 0,0 0 0,0 0 1,-1 0-1,0 0 0,0 0 0,0 0 1,0-1-1,-1 1 0,0-1 0,0 1 1,0-1-1,0 0 0,-1 0 0,1-1 1,-3 2-93,-1 4 56,-7 8 51,1 0 1,1 1-1,1 1 0,0 0 0,1 1 0,1 0 1,1 0-1,1 1 0,1 0 0,1 0 1,1 1-1,0-1 0,2 1 0,0 2-107,11 249 435,-9-271-368,0-2 55,0 0 48,0 0 57,0 0 29,0 0 16,0 0-12,-66-28 549,-11 6-816,-1 4-1,0 4 1,-1 3-1,-1 3 1,1 4-1,-1 3 1,-51 7 7,-318 24-39,-213-1 141,633-28-32,26 0-48,3-1-51,20-7 55,551-65-1281,-248 26-3013,-305 40 2118,-17 6 990</inkml:trace>
  <inkml:trace contextRef="#ctx0" brushRef="#br0" timeOffset="25753.87">9921 5381 2016,'-37'-36'1020,"36"35"-874,1 1-53,0 0-36,-4 64 486,9 45 495,5-1 0,5-1 0,9 21-1038,-17-73 94,-31-87-2760,-28-39 343,33 45 1501</inkml:trace>
  <inkml:trace contextRef="#ctx0" brushRef="#br0" timeOffset="26509.171">8533 5397 2264,'-19'-29'599,"18"28"-629,51 15 143,-5-14 6,-1-2 0,1-1 0,-1-2 0,0-3 0,-1-1 0,21-8-119,17-3 94,892-155 324,-823 173-766,-154 37 48,-54 66 546,49-67-35,1 0-1,2 1 1,1 0-1,2 0 0,1 0 1,2 0-1,4 28-210,-3 16 370,-15 249 567,14-327-669,0-1 39,0 0-10,0 0 12,0 0-36,-61-24-348,-2 2 1,-1 4-1,0 2 0,-1 3 0,-1 3 1,0 2-1,0 4 0,-23 3 75,4-4-546,0 4 1,1 3-1,-1 5 1,1 2-1,-12 7 546,95-16-66,-1 0-1,0 1 1,0-1-1,1 0 0,-1 0 1,1 1-1,-1-1 0,0 1 1,1-1-1,-1 1 0,1 0 1,-1-1-1,1 1 1,-1 0-1,1 0 0,0 0 1,-1 0-1,1 1 0,0-1 1,0 0-1,0 0 1,0 1-1,0-1 0,0 0 1,0 1-1,0-1 0,1 1 1,-1 0-1,1-1 0,-1 1 1,1-1-1,-1 1 1,1 1 66,1 12-604</inkml:trace>
  <inkml:trace contextRef="#ctx0" brushRef="#br0" timeOffset="28861.62">8354 5397 2432,'0'0'109,"0"0"-45,0 0-5,0 0 11,0 0-2,0 0-4,0 0-22,0 0-6,0 0-6,0 0-8,0 0 9,0 0 0,0 0 10,0 0 15,2 34 2010,14 97-1175,-6 1 1,-7 1-1,-6 36-891,-13-9 586,16-160-547,0 0 10,0 0-8,0 0 18,0 0 4,0 0-7,0 0-19,32-7 35,256-45-80,-135 35-130,385-113-32,-527 128 166,2 0-140,-1-2-3456,-12 4 2155</inkml:trace>
  <inkml:trace contextRef="#ctx0" brushRef="#br0" timeOffset="33223.373">2245 4125 3504,'29'27'-668,"-28"-25"688,1 0 25,-1-2-46,-1 0 13,0 0 10,1 0 20,1 1-24,-1 0-50,40 6-266,3 4 304,19 6 174,1-3-1,1-3 1,0-3 0,41-1-180,15-13 228,0-6 0,-1-5 1,40-14-229,35-4 68,-166 31 12,0 2 0,1 1-1,0 2 1,-1 0 0,0 2 0,1 1 0,9 4-80,370 11 744,-287-22-512,0-5-1,-2-5 0,47-14-231,-56 10 54,400-13 471,-359 29-247,0-6-1,74-17-277,-148 12 17,39-10-41,2 5 0,0 5 0,1 6 0,95 7 24,-120 2 208,1-4 0,-1-4 0,0-5 0,3-4-208,155-13 135,-30 43-255,-172-9 232,1-3 0,0-2 0,0-2 0,48-8-112,55 2-194,-34 19-2164,151-18 3133,279-121-630,-347 74 109,-200 51-226,-3 1 7,-1 0-8,0 0-1,45-1-24,69 9 44,57 19 318,202 26 496,-119 28-414,-188-73-232,0-2 0,1-3 0,-1-3-1,1-3 1,40-8-214,36 26-550,274-25 623,-335 8-33,-80 2-19,-2 0 5,0 0 6,0 0 36,0 0-12,0 0-3,0 0 8,0 0-25,0 0-2,0 0-14,2 4-3050,16 27-52,-16-11 1898</inkml:trace>
  <inkml:trace contextRef="#ctx0" brushRef="#br0" timeOffset="34313.716">12448 2699 4188,'-18'-10'-24,"0"1"0,-1 1-1,0 1 1,-1 0 0,1 1-1,-1 2 1,-1 0 0,1 1-1,0 0 1,-19 2 24,-1 0 14,0 2 1,0 1-1,1 3 1,-1 1-1,1 2 0,1 1 1,-1 2-1,2 2 0,0 2 1,0 1-1,1 1 0,2 3 1,0 0-1,0 2 1,2 2-1,1 1 0,1 1 1,2 2-1,0 0 0,2 2 1,1 1-1,1 2 1,2 0-1,2 1 0,1 1 1,1 0-1,2 2 0,1 0 1,0 9-15,11-24 126,1 0-1,1 0 1,1 0 0,1 1 0,0-1 0,2 1 0,1-1 0,0 0 0,2 0-1,1 0 1,0-1 0,2 0 0,0 0 0,1-1 0,2 0 0,0 0-1,0-1 1,2-1 0,1 0 0,0 0 0,1-2 0,1 0 0,0 0-1,1-2 1,1 0 0,0-1 0,16 8-126,45 23 210,2-4 1,1-3-1,2-4 1,2-4-1,0-3 0,2-4 1,0-4-1,1-4 1,11-3-211,-11 0 16,-1-3 0,1-4 0,0-5 0,0-3 0,0-4 0,-1-3 0,0-5 0,-1-4 0,-1-3 0,-1-4 0,33-17-16,-65 23-65,0-1-1,-1-3 0,-2-2 0,0-2 1,-2-2-1,-2-3 0,7-8 66,-45 35-36,0-1-1,-1 0 1,0-1 0,0 1-1,-1-1 1,-1-1-1,1 1 1,-1-1 0,-1 0-1,0 0 1,0 0-1,-1-1 1,0 1 0,-1-1-1,0 1 1,-1-1 0,0 0-1,-1 0 1,0 0-1,-1 0 1,0 0 0,0 1-1,-1-1 1,-1 0-1,0 1 1,0-1 0,-1 1-1,-1-2 37,-16-33-231,-1 2 1,-2 0-1,-2 1 0,-2 1 0,-20-21 231,45 58-32,-16-20-144,-1 0-1,-1 2 1,-1 0-1,-1 1 1,-1 1-1,0 2 1,-2 0-1,0 2 1,-1 1-1,0 0 1,-1 3-1,-1 0 1,0 2-1,-24-6 177,15 6-154,-1 1-1,0 2 1,0 2-1,-1 2 1,0 1-1,0 2 0,-26 4 155,28 2-106,0 2 0,0 1-1,0 3 1,2 0-1,-1 3 1,2 0 0,0 3-1,1 1 1,-15 12 106,-10 7-571</inkml:trace>
  <inkml:trace contextRef="#ctx0" brushRef="#br0" timeOffset="35778.831">7995 5004 2772,'-13'-37'479,"6"9"-518,1 7-541,4 50 310,45 527 2831,-7 220 257,-36-728-3252,2-1-1,2 0 0,1 0 0,3 0 0,12 36 435,-11-76-1786,-5-32 1239,-1 11 146,5-20-476</inkml:trace>
  <inkml:trace contextRef="#ctx0" brushRef="#br0" timeOffset="36671.335">8363 5198 3376,'9'-8'47,"1"1"-1,-1 0 1,1 1-1,0 0 1,1 1-1,0 0 1,0 1-1,0 0 1,0 0-1,0 1 1,1 1-1,0 0 1,-1 1-1,1 0 1,0 0-1,0 2 0,8 0-46,11-3 74,222-17 338,215-46-412,539-125 617,-238 105-326,535-79 95,-28-30 1025,-1037 163-1397,-85 7 65,1 7-1,1 8 0,149 9-78,-276 2-6,0 1-1,0 1 1,0 2 0,-1 1-1,0 1 1,0 1 0,-1 2 0,0 0-1,0 2 1,-2 1 0,0 1-1,0 2 1,-2 0 0,0 1-1,4 6 7,20 24 65,-2 1-1,-2 3 1,-2 1-1,-3 3 1,-2 0-1,-3 3 1,-2 0-1,-3 2 1,-3 1-1,-2 2 1,-3 0-1,4 30-64,1 34 47,-5 2 0,-5 0-1,-7 0 1,-5 1 0,-7 33-47,-7-90 67,-3 0 0,-3-1-1,-3 0 1,-4-2 0,-3 0 0,-2-2 0,-6 2-67,19-40 26,-2-1 0,-1-1 1,-1-1-1,-1-1 0,-2 0 1,0-2-1,-2-1 0,-1 0 1,-1-2-1,-1-1 0,0-2 1,-2 0-1,0-2 0,-20 7-26,-39 15 75,-2-4-1,-1-3 1,-2-5-1,-58 8-74,-209 25-2157,-2-15 0,-326-5 2157,363-24-862,123-5-715</inkml:trace>
  <inkml:trace contextRef="#ctx0" brushRef="#br0" timeOffset="38693.89">9925 6821 4040,'-49'-34'2419,"9"37"-1376,-181 35-880,114-18-169,-248 69-58,333-81 61,0 1-1,1 1 1,1 2 0,-1 0 0,2 1-1,-1 0 1,2 2 0,0 0-1,1 1 1,1 1 0,0 1-1,1 0 1,1 1 0,-2 5 3,-97 128-20,86-122 14,3 2-1,0 1 1,2 0-1,1 2 1,-10 25 6,17-25 11,2 1 1,1 0 0,2 1 0,1 0-1,2 0 1,2 1 0,2 0 0,1-1-1,1 1 1,3 0 0,1-1 0,1 1-1,2-1 1,2 0 0,2-1 0,1 0-1,1-1 1,9 14-12,-10-30 0,1 0-1,1-1 1,0 0 0,1-1-1,1-1 1,1 0 0,0-1-1,1-1 1,0-1 0,7 3 0,11 2-10,1-1 1,1-2 0,1-1-1,0-3 1,1-1 0,0-1-1,0-3 1,0-1 0,1-2-1,25-2 10,61 3-26,1-6-1,-1-5 0,-1-6 1,1-5-1,-2-5 0,72-27 27,-121 31 7,-6 2-132,0-3 0,-2-2 1,0-4-1,-2-3 0,1-3 125,-53 23-32,-1 0 0,0-1-1,-1-1 1,0 0 0,0-1 0,-2 0-1,1 0 1,-1-1 0,-1-1 0,-1 0 0,0 0-1,0 0 1,-2-1 0,1 0 0,-2 0 0,0-1-1,-1 0 1,-1 0 0,0 0 0,0-11 32,1-26-82,-3 0 0,-1 0 0,-3 0 0,-2 0 1,-10-38 81,12 57 92,-2 0 0,-1 0 1,-2 1-1,-1 0 0,-2 1 0,-1-1 1,-1 2-1,-2 0 0,-1 1 1,-1 0-1,-2 2 0,-1 0 1,-1 1-1,-1 1 0,-2 1 1,0 1-1,-2 1 0,0 1 1,-1 1-1,-2 2 0,-15-8-92,-8 6 103,0 2-1,-2 3 0,1 2 0,-2 2 0,0 3 0,0 2 0,0 2 1,-1 3-1,0 3 0,-14 3-102,35 3 2,0 1 1,1 2 0,0 1-1,0 2 1,2 1-1,-1 2 1,2 1 0,0 1-1,2 2 1,0 1-1,1 1 1,1 1 0,1 2-1,1 0 1,1 2-1,2 1 1,0 1 0,2 0-1,-4 10-2,-61 142-778,61-51-3554,24-109 3312</inkml:trace>
  <inkml:trace contextRef="#ctx0" brushRef="#br0" timeOffset="39464.534">9017 6465 4592,'0'0'10,"0"0"-53,0 0 0,6 20 16,76 113 602,6-5 0,5-3 0,6-4 0,61 54-575,230 253 1183,-351-382-1076,82 99 195,-6 4 0,61 109-302,-148-202-885,-53-66-2513,7-9 2184,-3-10-92</inkml:trace>
  <inkml:trace contextRef="#ctx0" brushRef="#br0" timeOffset="39713.811">10333 6902 5845,'-300'378'1826,"-431"611"-757,705-956-1115,7-15-293,1 2 1,1 0-1,1 1 0,1 1 1,1 0-1,1 1 0,1 0 1,1 1-1,1 0 0,1 1 0,1 0 1,2 1-1,0 0 0,0 13 339,11-8-986,4-3-92</inkml:trace>
  <inkml:trace contextRef="#ctx0" brushRef="#br0" timeOffset="43504.462">13365 7066 6229,'0'0'426,"4"23"1378,3 57-1735,4 1-1,4-2 0,3 0 1,3-1-1,31 73-68,27-12-4485,-78-138 3620,2-12-583,-1-6 509</inkml:trace>
  <inkml:trace contextRef="#ctx0" brushRef="#br0" timeOffset="44489.49">13718 7202 3796,'313'-9'921,"646"-118"1195,-941 124-2058,0 1 0,0 1 0,0 0 1,0 2-1,0 0 0,0 1 0,0 0 0,0 2 0,0 0 0,-1 1 0,0 1 0,12 5-58,21 112 935,-48-119-927,0 1 0,0 0 1,0 0-1,-1-1 0,0 1 1,0 0-1,0 0 0,-1 0 1,1 1-1,-1-1 0,0 0 0,-1 0 1,1 0-1,-1 0 0,0 0 1,0 0-1,-1-1 0,0 1 1,1 0-1,-2 0 0,1-1 1,0 1-1,-1-1 0,0 0 0,0 0 1,0 0-9,-34 66 98,3 1 0,3 2 0,4 1 1,3 1-1,3 1 0,-8 57-98,25-128 33,0 0 0,-1 0 0,0-1 0,0 1 0,0-1 0,-1 0 0,0-1 0,1 1 0,-1-1 0,0 0-1,-1-1 1,1 1 0,0-1 0,-1-1 0,1 1 0,-1-1 0,1 0 0,-1 0 0,0-1 0,-5 0-33,2 1 12,-708 42-491,123 2 618,638-65 382,150-22-463,1 10 1,133-4-59,-142 17 39,496-53 516,-660 70-764,-69 7-73,-218 24-971,-468 31-300,427-40 1542,307-19 18,1-1 1,-1 1-1,0-1 1,1 1-1,-1 0 1,0-1 0,0 1-1,0-1 1,1 1-1,-1 0 1,0-1-1,0 1 1,0 0 0,0-1-1,0 1 1,0 0-1,0-1 1,0 1-1,-1-1 1,1 1-1,0 0 1,0-1 0,0 1-1,-1-1 1,1 1-1,0 0 1,-1-1-1,1 1 1,-1-1-1,1 1 1,0-1 0,-1 0-1,1 1 1,-1-1-1,1 1 1,-1-1-1,1 0 1,-1 1-1,0-1 1,1 0 0,-1 1-1,1-1 1,-1 0-1,0 0 1,0 0-8,63 15 537,13-12-454,0-4 1,0-3-1,0-3 0,-1-4 1,6-3-84,21-3 10,323-63-4007,-411 73 3063,-14 0-76</inkml:trace>
  <inkml:trace contextRef="#ctx0" brushRef="#br0" timeOffset="44882.46">13301 7073 4124,'0'0'290,"-4"7"464,110 359 323,-20-147-1592,-90-165-2397,-14-40 1638</inkml:trace>
  <inkml:trace contextRef="#ctx0" brushRef="#br0" timeOffset="45536.458">12551 7206 4816,'0'-8'100,"3"-24"650,4 36 754,143 763-529,-105-659-1524,-45-107 273,0-1-294,2-39-2452,-13-34 1514,3 23 860</inkml:trace>
  <inkml:trace contextRef="#ctx0" brushRef="#br0" timeOffset="45983.566">12677 7280 3064,'4'-3'51,"1"0"0,-1 1 1,1-1-1,0 1 0,0 0 0,0 0 0,0 1 0,1 0 0,-1 0 0,0 0 0,1 0 0,-1 1 0,0-1 1,1 2-1,-1-1 0,0 0 0,1 1 0,-1 0 0,0 0 0,1 1-51,18 0 122,809 32 1315,29-31 138,-769 11-1579,-93-11 6,1-1 0,-1 0 0,0 1 0,0-1 0,0 1 0,0-1 0,-1 0 0,1 1 0,-1-1 0,1 0 0,-1 1 0,0-1 0,0 0 0,0 0 0,0 0 1,0 0-1,0 0 0,-1 0 0,1 0 0,-1 0 0,1 0 0,-1-1 0,0 1 0,0 0 0,1-1 0,-1 0 0,0 1 0,-1-1 0,1 0 0,0 0 0,0 0 0,0 0 0,-1-1 0,1 1 0,0-1 0,-2 1-2,3 0-4,-413 203-308,-52 33-606,465-236 1108,1-1 14,20 1 411,659 17-310,-330 22-3680,-322-29 2252,-28-2 484</inkml:trace>
  <inkml:trace contextRef="#ctx0" brushRef="#br0" timeOffset="46694.228">12673 7571 5709,'0'0'267,"0"0"154,0 0 77,0 0-44,0 0-101,0 0-91,0 0-69,0 0-29,0 0-26,0 0-30,0 0-22,0 0-32,0 0-12,0 0 4,0 0 7,0 0-18,-22 2-9,17-2-26,0 0 3,-205-15 222,-491 69-138,564-48-68,-24-2 6,0 7 1,1 7-1,0 7 1,-58 21-26,-340 118-24,260-73-132,291-100-5302,15 0 4007</inkml:trace>
  <inkml:trace contextRef="#ctx0" brushRef="#br0" timeOffset="47082.176">10618 7553 6961,'-150'35'-9,"124"-25"18,-64 24-16,2 4 0,2 3 1,-60 40 6,84-47 6,-1-4 1,-1-2-1,-1-3 1,-2-3-1,-25 4-6,39-10-163,52-16 152,0 0 0,1 1 0,-1-1 0,0 0 0,0 1 0,1-1-1,-1 1 1,1-1 0,-1 0 0,0 1 0,1-1 0,-1 1 0,1 0 0,-1-1 0,1 1 0,-1-1 0,1 1 0,0 0 0,-1-1 0,1 1 0,0 0-1,0-1 1,-1 1 0,1 0 0,0 0 0,0-1 0,0 1 0,0 0 0,0 0 0,0-1 0,0 1 0,0 0 0,0 0 0,0-1 0,0 1 0,0 0-1,1 0 1,-1-1 0,0 1 0,1 0 0,-1-1 0,0 1 0,1 0 0,-1-1 0,1 1 0,-1-1 0,1 1 0,-1 0 0,1-1 0,-1 0-1,1 1 1,0-1 0,-1 1 0,1-1 0,0 0 0,-1 1 0,1-1 0,0 0 0,-1 1 0,1-1 0,0 0 0,0 0 11,46 30 337,-6-12-73,0-3 0,2-1 0,0-2 0,0-2 0,1-2-1,41 2-263,80 17-319,8 25-3610,-136-31 2757</inkml:trace>
  <inkml:trace contextRef="#ctx0" brushRef="#br0" timeOffset="50296.983">10477 7416 2524,'0'0'196,"0"0"-1,0 0-2,0 0 8,0 0-10,0 0-2,0 0-3,0 0-15,0 0 9,-27 19 1368,-357 329-983,200-172-89,32-97 265,151-79-662,1 0-11,0 1-24,-4 1-10,3-1 5,1-1 10,0 0-22,0 0-38,0 0-21,0 0-47,0 0-16,10 10-152,198 136 761,-155-121-390,0-3 0,1-2-1,1-2 1,1-3 0,0-2-1,1-3 1,21 0-124,132 7 414,-209-17-335,-1 0-17,0 0-8,0 0 8,0 0-17,0 0 9,0 0 14,0 0-20,0 0-16,0 0-66,0 0-122,0 0-170,-33-16-3429,15 7 2454,-2 0 83</inkml:trace>
  <inkml:trace contextRef="#ctx0" brushRef="#br0" timeOffset="50977.189">9921 7931 3528,'0'0'305,"0"0"4,0 0 1,0 0-14,0 0 11,30-5 379,207-64-626,367-96 40,-279 113 112,-324 52 0,-1 0 17,-24 3 126,-106-20-2945,72 3 442,39 11 1105</inkml:trace>
  <inkml:trace contextRef="#ctx0" brushRef="#br0" timeOffset="51904.952">12805 7196 4912,'2'8'51,"45"148"402,6-2 0,43 80-453,-61-148-196,-24-48-2572,-11-39 2229,0-3-35</inkml:trace>
  <inkml:trace contextRef="#ctx0" brushRef="#br0" timeOffset="52398.324">13324 7215 3704,'827'-135'308,"-646"104"10,1 9 1,1 8 0,1 8-1,2 8-318,-171-3 48,0 1-1,0 0 1,0 1-1,0 1 1,0 0-1,-1 1 1,1 1-1,-1 0 1,1 1-1,-2 0 0,1 2 1,0-1-1,-1 1 1,-1 1-1,1 1 1,-1 0-1,0 0 1,6 7-48,-16-4 6,-1 0 0,1-1 0,-2 1 0,0 0 0,0-1 0,-1 1 0,0 0 0,-1-1 0,0 1 1,-1-1-1,-1 0 0,1 0 0,-2 0 0,0 0 0,0-1 0,-1 0 0,0 0 0,0 0 0,-1-1 0,-1 1 1,-4 3-7,-49 61 1,-4-2 1,-3-3 0,-2-4-1,-4-2 1,-16 7-2,51-39 4,15-8 95,0-2 0,-1-1 0,-1-1-1,-1-1 1,0-1 0,-2-1 0,0-2 0,0-1 0,-1-1-1,-1-1 1,0-2 0,0-2 0,-1 0 0,0-2-1,-3-1-98,154-31 491,410-10-5034,-515 36 3799,-7 4-19</inkml:trace>
  <inkml:trace contextRef="#ctx0" brushRef="#br0" timeOffset="62961.001">4380 7957 5112,'-146'-29'3523,"131"24"-3448,1 0 0,-1 0 0,0 2-1,0-1 1,0 2 0,0 0 0,0 1 0,-1 1-1,1 0 1,0 1 0,0 1 0,-8 1-75,-10 12 20,1 0 1,0 2 0,1 1-1,1 2 1,1 1 0,1 1-1,1 2 1,1 0-1,1 2 1,1 1 0,1 0-1,2 2 1,1 1 0,-4 8-21,0-4 88,2 1 0,0 1 1,3 1-1,1 1 1,2 0-1,1 2 1,3-1-1,1 2 1,0 5-89,10-40-7,-1 0 1,1 0 0,1 0 0,-1 1 0,1-1 0,0 0-1,1 0 1,-1 1 0,1-1 0,0 0 0,1 0 0,-1 0-1,1 0 1,1 0 0,-1 0 0,1-1 0,0 1-1,0-1 1,0 1 0,1-1 0,0 0 0,0-1 0,0 1-1,1-1 1,0 0 0,-1 0 0,2 0 0,-1 0 0,0-1-1,1 0 1,-1 0 0,1-1 0,0 1 0,0-1-1,0 0 1,0-1 0,0 0 0,3 1 6,19-2-122,-1-2-1,1-1 1,-1 0-1,0-2 1,0-2-1,-1 0 1,1-2 0,-1 0-1,-1-2 1,0-1-1,-1-1 1,0-1 0,-1-1-1,-1-1 1,0-1-1,-1-1 1,-1-1 0,-1 0-1,0-2 1,12-18 122,-3 8-318,-2-1 0,-1-2 0,-1 0 0,-2-2 1,-2 0-1,-1-2 0,-2 0 0,-1-1 0,-2 0 0,-2-1 0,-2-1 1,-2 0-1,-1 0 0,0-27 318,-6 6-83,-3 0 0,-2 0-1,-3 0 1,-3 1 0,-3 0 0,-2 1 0,-8-14 83,-101-243 2659,113 311-971,20 49-1027,-9-40-631,82 427 1882,-48-224-1990,10-2-1,24 53 79,-64-239-377,2 1 0,0-1 0,1 0 0,1 0 0,1-1 0,0 0 0,1-1 0,1 0 0,1 0 0,0-1 0,1-1 0,0 0 0,7 5 377,9-5-1263,2-10-5</inkml:trace>
  <inkml:trace contextRef="#ctx0" brushRef="#br0" timeOffset="63348.721">4888 8219 6137,'16'-1'42,"-1"0"0,0-1 0,1 0 0,-1-2 1,0 0-1,0 0 0,-1-1 0,1-1 0,-1-1 1,-1 0-1,1-1 0,6-4-42,5-2-18,243-148-1119,-266 161 1138,-1 0 0,1 0 1,-1 0-1,0 0 0,0 0 1,1-1-1,-1 1 0,0 0 0,0 0 1,0-1-1,-1 1 0,1-1 1,0 1-1,0-1 0,-1 1 1,1-1-1,-1 1 0,1-1 0,-1 1 1,0-1-1,1 0 0,-1 1 1,0-1-1,0 0 0,0 1 0,0-1 1,-1 0-1,1 1 0,0-1 1,-1 1-1,1-1 0,-1 1 1,0-1-1,1 0 0,-1 1 0,0 0 1,0-1-1,0 1 0,0 0 1,0-1-1,0 1 0,0 0 0,0 0 1,-1 0-1,1 0 0,0 0 1,-1 0-1,1 0 0,-1 0 1,1 1-1,-1-1 0,1 1 0,-2-1-1,-88-35 710,81 32-639,0 0 1,0 1 0,-1 0-1,0 1 1,0 0-1,1 1 1,-1 0-1,0 1 1,0 0 0,0 0-1,0 1 1,0 1-1,1 0 1,-1 0-1,0 1 1,1 1 0,0 0-1,0 0 1,0 1-1,0 0 1,1 0-1,0 1 1,0 1 0,0-1-1,1 1 1,0 1-1,0 0 1,1 0-1,0 0 1,0 1 0,1 0-1,0 2-71,-1 4 18,2 1 0,0 0 0,0 0 0,2 1 0,0-1 0,1 1 1,0 0-1,1 0 0,2 0 0,-1-1 0,2 1 0,0 0 0,1-1 0,1 1 0,0-1 0,1 0 0,1 0 0,0-1 0,2 1 0,-1-1 0,2-1 0,0 0 0,1 0 0,0-1 1,1 0-1,0 0 0,1-2 0,1 1 0,0-1 0,0-1 0,1-1 0,0 0 0,1 0 0,-1-2 0,2 1 0,14 3-18,-20-5-77,1-1 0,0 0-1,0 0 1,1-1 0,-1-1 0,1 0-1,0-1 1,0 0 0,0-1 0,0 0-1,0 0 1,0-2 0,0 1-1,0-2 1,0 0 0,0 0 0,0-1-1,0 0 1,-1-1 0,0 0 0,1-1-1,-2-1 1,1 1 0,-1-2 0,1 1-1,-2-1 1,9-8 77,6-17-676,-2-1-1,0-1 1,-3 0 0,-1-2 0,-1 0-1,-1-4 677,22-56-1142</inkml:trace>
  <inkml:trace contextRef="#ctx0" brushRef="#br0" timeOffset="63605.807">6073 7377 3524,'-78'104'2649,"70"-97"-2607,1 0-1,-1 0 0,1 1 0,1 0 1,-1 0-1,1 1 0,1-1 1,0 1-1,0 1 0,0-1 1,1 1-1,1-1 0,0 1 1,0 0-1,1 0 0,0 1 1,1-1-1,0 0 0,0 0 0,1 1 1,1-1-1,0 1 0,0-1 1,1 0-1,0 0 0,1 0 1,0 0-1,4 9-41,17 10 55,1 0 0,1-1 0,1-2 0,1-1-1,2-1 1,0-1 0,1-2 0,2-1 0,0-2 0,1-1 0,0-1 0,1-2 0,1-2 0,12 2-55,50 25 30,-96-39-19,-1 0 1,0 0 0,1 0 0,-1 0-1,0 1 1,1-1 0,-1 0 0,0 1-1,0-1 1,1 1 0,-1-1-1,0 1 1,0-1 0,0 1 0,0 0-1,0 0 1,1-1 0,-2 1 0,1 0-1,0 0 1,0 0 0,0 0-1,0 0 1,0 0 0,-1 0 0,1 1-1,-1-1 1,1 0 0,-1 0-1,1 0 1,-1 1 0,1-1 0,-1 0-1,0 1 1,0-1 0,0 0 0,0 1-1,0-1 1,0 0 0,0 1-1,0-1 1,-1 0 0,1 0 0,0 1-1,-1-1 1,1 0 0,-1 0 0,1 1-1,-1-1 1,0 0 0,1 0-1,-1 0 1,0 0 0,0 0 0,0 0-1,0 0 1,0 0 0,0 0-1,0-1 1,0 1 0,0 0 0,0-1-1,0 1 1,-1-1 0,1 1-12,-19 16-71,-1-1 1,-1-1-1,0-1 0,0-1 1,-1-1-1,-1-1 1,0-1-1,-1-2 0,-7 2 71,-143 14-3529,121-30 1867</inkml:trace>
  <inkml:trace contextRef="#ctx0" brushRef="#br0" timeOffset="63821.357">6549 6995 7757,'-33'32'-1004,"5"0"-317,9 4 33,9-2 72</inkml:trace>
  <inkml:trace contextRef="#ctx0" brushRef="#br0" timeOffset="64286.517">6747 7738 9001,'-29'126'-563,"85"-139"-3355,95-95 3234,-129 88 1026,1 2 0,0 0 0,1 2 0,1 1 0,0 0 0,1 2 0,1 1 1,18-5-343,-44 16 37,0 1 0,0-1 0,1 1 0,-1 0 0,0-1 0,0 1 0,1 0 0,-1 0 0,0 0 0,1 0 0,-1 0 0,0 0 0,0 0 0,1 0 0,-1 1-1,0-1 1,1 0 0,-1 1 0,0-1 0,0 1 0,0 0 0,0-1 0,1 1 0,-1 0 0,0-1 0,0 1 0,0 0 0,0 0 0,-1 0 0,1 0 0,0 0 0,0 0 0,0 0 0,-1 0 0,1 1 0,-1-1 0,1 0 0,-1 0 0,1 1 0,-1-1 0,0 0 0,1 0 0,-1 1 0,0-1 0,0 0 0,0 1 0,0-1 0,0 0 0,0 0 0,-1 1-37,-12 77 451,9-63-416,-4 12 9,-2-1 0,0 0 0,-2-1 0,-1-1 0,-1 1 0,-1-2-1,-15 18-43,26-35 17,3-5-73,1-2-67,18-19-121,4-1 94,1 1-1,1 0 1,0 2 0,2 0-1,0 2 1,0 1 0,2 1 0,0 2-1,0 0 1,7 0 150,-30 10 7,-1 0 0,0 0 0,0 1 0,0 0 0,1-1 0,-1 1 0,0 1 0,0-1 0,1 1 1,-1 0-1,0-1 0,0 2 0,0-1 0,0 0 0,0 1 0,0 0 0,0 0 0,-1 0 0,1 0 0,-1 1 0,1 0 0,-1-1 0,0 1 0,0 0 0,0 0 0,-1 1 0,1-1 0,-1 1 1,1-1-1,-1 1 0,0 0 0,-1 0 0,1 0 0,1 3-7,30 155 1165,-30-135-1140,11 151 54,-7-1-1,-8 2 0,-8-2 1,-8 1-1,-7-2 0,-8-1 1,-29 83-79,54-233-16,-1 12-171,-2 0 0,-2-1 0,-1 0-1,-1 0 1,-2-2 0,-6 7 187,21-38-108,-1-1-1,1 1 1,-1-1-1,0 0 1,1 1-1,-1-1 1,0 0 0,0 0-1,0 0 1,0-1-1,-1 1 1,1 0-1,0-1 1,-1 0-1,1 1 1,-1-1 0,0 0-1,1 0 1,-1 0-1,0-1 1,0 1-1,1-1 1,-1 1 0,0-1-1,0 0 1,0 0-1,1 0 1,-1-1-1,0 1 1,0-1-1,0 1 1,1-1 0,-1 0-1,0 0 1,1 0-1,-1-1 1,1 1-1,-1 0 1,1-1 0,0 0-1,0 1 1,-1-1-1,1 0 1,1 0-1,-3-2 109,-35-33-1418</inkml:trace>
  <inkml:trace contextRef="#ctx0" brushRef="#br0" timeOffset="64677.419">7682 7967 5741,'12'15'132,"-1"1"1,0 0 0,-1 1-1,0 0 1,-2 1 0,0 0 0,-1 0-1,-1 1 1,0-1 0,-2 1-1,0 1 1,-1-1 0,0 5-133,9 41-274,-12-65 233,0-1 1,1 1-1,-1-1 1,0 1-1,0-1 0,0 1 1,0-1-1,0 1 1,1-1-1,-1 1 0,0-1 1,0 1-1,1-1 0,-1 1 1,0-1-1,1 1 1,-1-1-1,1 1 0,-1 0 1,0-1-1,1 1 1,-1 0-1,1-1 0,-1 1 1,1 0-1,-1 0 1,1-1-1,-1 1 0,1 0 1,-1 0-1,1 0 0,-1 0 1,1 0-1,0 0 1,-1 0-1,1 0 0,-1 0 1,1 0-1,-1 0 1,1 0-1,-1 0 0,1 0 1,0 0-1,-1 1 1,1-1-1,-1 0 0,1 0 1,-1 1-1,1-1 1,-1 0-1,0 1 0,1-1 1,-1 0-1,1 1 41,16-62 90,-11 31 53,2 1-1,0 0 1,2 1-1,1-1 1,1 2-1,2 0 0,1 1 1,0 0-1,2 1 1,1 0-1,1 2 1,1 0-1,9-6-142,-25 26 33,0 0 0,0 1 0,1-1-1,-1 1 1,1 0 0,0 0 0,0 0-1,0 0 1,0 1 0,0 0 0,0 0-1,0 1 1,0-1 0,0 1-1,0 0 1,0 0 0,1 1 0,-1 0-1,0-1 1,0 2 0,0-1 0,0 1-1,-1-1 1,1 1 0,0 1 0,-1-1-1,1 1 1,-1 0 0,0-1 0,0 2-1,0-1 1,0 1 0,0-1 0,-1 1-1,0 0 1,0 0 0,0 0 0,0 1-1,0-1 1,-1 1 0,0-1 0,0 1-1,0 0 1,0 4-33,85 263 292,-86-269-454,0 0-1,0 0 0,1 0 1,-1 0-1,1 0 1,-1 0-1,1-1 0,0 1 1,0 0-1,0-1 1,0 1-1,0-1 0,1 0 1,-1 0-1,1 0 1,0 0-1,-1 0 0,1-1 1,0 1-1,0-1 1,0 0-1,0 0 0,0 0 1,0 0-1,1 0 1,-1 0-1,0-1 0,0 0 1,1 0-1,-1 0 1,0 0-1,0 0 0,1-1 1,-1 1-1,0-1 1,0 0-1,0 0 0,0 0 1,1 0 162,20-8-1105</inkml:trace>
  <inkml:trace contextRef="#ctx0" brushRef="#br0" timeOffset="65235.439">8674 8071 6005,'13'-3'4,"1"0"0,-2-2 0,1 1 0,-1-2 0,1 1 0,-1-2 0,-1 0 0,1 0 0,-1-1 0,-1 0 0,0-1 0,0 0 0,0 0 0,-1-1 0,0-1 0,4-7-4,-3 5-31,1 5-45,-1-2 0,0 1 1,-1-1-1,-1-1 1,1 0-1,-1 0 0,-1-1 1,0 0-1,-1 0 0,0 0 1,-1-1-1,0 0 1,-1 0-1,-1 0 0,0 0 1,-1-1-1,0 0 1,-1 1-1,0-1 0,-1 0 1,-2-8 75,0 20 25,0 0 0,0 0 0,0 0 0,0 1 0,-1-1 0,1 0 0,-1 1 0,1 0 0,-1 0 0,0-1-1,0 1 1,1 1 0,-1-1 0,0 0 0,0 1 0,0 0 0,0-1 0,0 1 0,1 0 0,-1 0 0,0 1 0,0-1 0,0 1 0,0-1 0,0 1 0,1 0 0,-1 0 0,0 0 0,1 1 0,-1-1 0,1 0 0,-1 1 0,1 0 0,0 0 0,-1-1 0,1 1 0,0 1 0,0-1 0,0 0 0,1 0 0,-1 1 0,1-1 0,-1 1 0,1-1 0,0 1 0,0 0 0,0-1 0,0 1 0,0 0 0,0 0 0,1 0 0,0 1-25,-15 38 280,3 1 1,1 0-1,3 0 1,1 1-1,2 1 1,2-1-1,2 3-280,0-28 24,0-11-28,0 1 0,0-1 0,1 1 1,0-1-1,0 1 0,1-1 0,0 1 0,0-1 0,1 0 0,0 1 0,1-1 0,0 0 0,0 0 0,1 0 4,0-8-25,0 1 0,1-1-1,-1 0 1,0 0 0,0-1 0,1 1-1,-1-1 1,0 0 0,0 0-1,0-1 1,0 1 0,0-1-1,0 0 1,-1 0 0,1 0-1,-1 0 1,1-1 0,-1 1 0,0-1-1,1 0 1,-2 0 0,1 0-1,0 0 1,0-2 25,24-24-246,-2-1 0,-1-1 1,-2-1-1,-1-1 0,-1-2 0,-2 1 0,-1-2 1,8-29 245,66-124-209,-88 184 246,-3 2-2,1 0 0,0 0 0,-1 0 1,1-1-1,0 1 0,1 1 1,-1-1-1,1 0 0,-1 0 0,1 0 1,0 1-1,0-1 0,0 1 1,0-1-1,0 1 0,1 0 1,-1 0-1,1 0 0,-1 0 0,1 0 1,0 1-1,-1-1 0,1 1 1,0 0-1,0 0 0,0 0 0,0 0 1,1 0-1,-1 1 0,0-1 1,0 1-1,0 0 0,0 0 1,1 0-1,-1 0 0,0 1 0,0-1 1,0 1-1,0 0 0,1 0-35,6 17 122,0 0 0,0 0 0,-2 1 0,0 1-1,-2-1 1,0 1 0,-1 1 0,-1-1 0,0 0 0,-2 1-1,0 10-121,1-2 54,8 150 6,-11-178-80,0-1-2,15-32-24,-3 3 209,1 1 0,2 0 0,1 0 0,1 1 0,1 2 0,1-1-1,1 2 1,1 1 0,2 0 0,0 2 0,5-3-163,-18 21-3071,-22 20 684,-6 2 1288</inkml:trace>
  <inkml:trace contextRef="#ctx0" brushRef="#br0" timeOffset="65728.955">4828 10159 9569,'324'-161'-64,"-247"130"27,235-89-304,6 14 0,4 14 0,153-16 341,879-176 1145,299-75-499,-885 221-698,-673 126-1715,-91 17-815,-2 4 867</inkml:trace>
  <inkml:trace contextRef="#ctx0" brushRef="#br0" timeOffset="66098.8">9787 9824 3712,'-7'-9'0,"-4"-1"-164,-1-1-196,-2 0-132,-3-4-180</inkml:trace>
  <inkml:trace contextRef="#ctx0" brushRef="#br0" timeOffset="70496.699">1533 696 1820,'-2'-4'49,"1"1"1,-1 0-1,0 0 0,0 0 0,0 0 1,0 0-1,0 0 0,-1 1 0,1-1 1,-1 1-1,1-1 0,-1 1 0,0 0 1,0 0-1,0 0 0,-1 1 0,1-1 1,0 1-1,0-1 0,-1 1 0,1 0 1,-1 1-1,1-1 0,-1 1 0,0-1-49,-18-7 257,-50-34 47,70 42-291,-2-1-14,3 0-23,-24 11-450,-32 29 435,2 2 1,2 3-1,2 2 0,1 3 0,-18 25 39,11 9 34,4 1-1,4 3 0,3 2 1,4 2-1,-16 57-33,52-133 7,-87 235 296,10 5 1,-33 188-304,98-321 536,4 0 1,6 1-1,5 0 0,5 1 0,6-1 1,5-1-1,6 0 0,5-1 0,5-1 0,37 93-536,-47-143 74,3-1-1,3-1 0,3-1 0,3-1 0,2-2 0,4-1 0,2-2 0,3-1 0,36 37-73,-38-52 20,1-3 0,2-1 0,2-3 1,2-1-1,1-2 0,2-3 0,0-2 0,3-2 0,0-2 0,2-3 1,0-2-1,1-2 0,45 7-20,-49-15 80,1-2-1,0-2 1,0-3 0,44-3-80,-81-1 42,-1-1 0,1-1 0,0-1 0,-1 0 0,1-1 0,-1 0 0,0-1 0,0-1 0,-1 0 0,0-2 0,0 1 1,0-1-1,-1-1 0,-1-1 0,1 0 0,-1 0 0,-1-1 0,4-6-42,36-54 21,-4-2 0,-3-2 0,-4-2-1,12-36-20,-47 103 0,49-108-125,-4-2 0,-6-2 1,-5-2-1,-6-1 0,-5-2 0,-5-1 0,-7-1 0,-4 0 0,-7-1 0,-5 1 0,-6-1 0,-6 1 0,-22-101 125,-42-76-1886,-12 5 0,-58-115 1886,101 292-313,9 18 116,-5 1 1,-4 2 0,-4 2 0,-59-88 196,98 173-33,0 0 0,0 0-1,-2 1 1,0 1 0,-1-1 0,0 2 0,-1 0 0,0 1 0,-1 0 0,0 1 0,-1 1-1,-1 0 1,1 2 0,-2-1 0,1 2 0,-1 1 0,0 0 0,0 1 0,0 0-1,-1 2 1,0 0 0,0 2 0,0 0 0,-5 1 33,-77 66-576,55-26 419,41-37 169,4-2 40,1-1-17,0 0 7,-97-20-18,-304-23-371,381 41 320,0 1-1,0 0 1,-1 2-1,1 0 1,0 1-1,0 1 0,0 2 1,1-1-1,-1 2 1,1 1-1,0 0 1,1 1-1,-1 1 1,2 1-1,-1 1 1,2 0-1,-1 1 1,1 1-1,1 0 0,1 1 1,0 1-1,0 0 1,-4 9 27,-35 57 59,3 3-1,4 1 1,4 3 0,4 1-1,4 2 1,-7 37-59,-39 150 1124,-26 194-1124,97-426 82,-13 50 241,5 1-1,4 0 1,5 1 0,3 0-1,5 0 1,4 0-1,5 0 1,4-1 0,14 49-323,10-18 192,5-1 0,6-2 1,5-2-1,6-2 1,4-4-1,6-2 0,5-3 1,4-4-1,6-3 0,3-4 1,44 35-193,-103-109 70,2-1 0,0-2-1,1-1 1,2-1 0,0-2 0,1-1 0,1-2 0,1-1 0,0-2 0,9 1-70,-24-9 24,-1-1 1,2-1 0,-1-1-1,0-1 1,1 0 0,-1-2-1,1-1 1,-1 0 0,0-2-1,0 0 1,1-1 0,-2-2-1,1 0 1,-1-1 0,0-1-1,0 0 1,-1-2 0,0-1-1,3-2-24,8-16-22,-1 0 0,-1-2 1,-2-1-1,-1-1 0,-2-1 0,-1-1 0,-2-1 0,-2 0 0,-1-2 0,-1 0 0,-2-1 0,-2-1 0,-2 1 0,-2-2 0,-1 1 1,-1-16 21,52-329-1154,-17-3 0,-14-107 1154,-19 345-109,7-396-3660,-35-225 3769,13 544-142,8 123 88,-4-1 1,-5 0-1,-5 1 1,-4 1-1,-5 0 1,-24-66 53,32 124-30,-2 1 0,-2 1 0,-2 1 0,-2 1 0,-1 0 0,-3 2 0,0 0-1,-3 2 1,-1 2 0,-2 0 0,-17-12 30,38 39-12,-1 1 1,-1 1-1,0 0 0,1 0 0,-2 2 0,1-1 0,0 2 1,-1 0-1,0 0 0,0 1 0,0 1 0,1 0 0,-1 1 1,0 1-1,0 0 0,0 1 0,0 0 0,0 1 0,1 1 1,0 0-1,-1 1 0,1 0 0,1 1 0,-2 1 12,7-1-7,0 1-1,1 0 1,0 1-1,0-1 0,1 1 1,0 0-1,0 0 1,1 0-1,0 1 1,1 0-1,0 0 1,0 0-1,0 0 0,2 0 1,-1 0-1,1 1 1,0 4 7,-6 21-12,-160 461 52,-123 345-32,233-637 104,9 4 1,8 1-1,10 1 0,9 2 1,7 94-113,-5-7 295,3-39-412,11 0-1,12 19 118,1-161-710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11:04:56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1278 2049 7749,'5'92'1904,"-1"205"-1883,-7-193-222,5 0-1,5 0 0,11 50 202,-18-153-39,0-1 60,0 0 18,0 0-12,7-34 333,5-87-136,-23 92-3297,3 17 1105</inkml:trace>
  <inkml:trace contextRef="#ctx0" brushRef="#br0" timeOffset="185465.598">3900 4252 1160,'-6'9'-324</inkml:trace>
  <inkml:trace contextRef="#ctx0" brushRef="#br0" timeOffset="185680.275">3807 4386 964,'-12'14'-92,"-4"0"-776</inkml:trace>
  <inkml:trace contextRef="#ctx0" brushRef="#br0" timeOffset="185839.015">3617 4383 2052,'-139'-131'1271,"113"97"-1345,48 88-1285,-14-31 733</inkml:trace>
  <inkml:trace contextRef="#ctx0" brushRef="#br0" timeOffset="194571.799">7016 8878 3820,'-78'-53'2233,"-73"-34"-2625,-40-101 2130,188 188-1722,0 0-1,0 0 1,0 0 0,0 1-1,1-1 1,-1 1-1,0-1 1,0 1 0,1 0-1,-1 0 1,0 0-1,1 0 1,-1 1-1,1-1 1,-1 1 0,1-1-1,0 1 1,0 0-1,0 0 1,0 0-1,0 0 1,0 0 0,0 1-1,1-1 1,-1 1-1,1-1 1,0 1-1,0-1 1,0 1 0,0 0-1,0-1 1,0 1-1,1 0 1,-1 0-1,1-1 1,0 1 0,0 0-1,0 0 1,0 0-1,0 0 1,1-1-1,-1 1 1,1 1-16,-7 17 68,-40 115-96,56-131-4899,3-11 4157</inkml:trace>
  <inkml:trace contextRef="#ctx0" brushRef="#br0" timeOffset="195838.661">1932 4832 2368,'29'-92'1872,"-28"91"-1521,-1 1-24,5 3-203,-1 1 0,1 0-1,0 0 1,-1 1-1,0-1 1,0 1-1,0 0 1,0 0-1,-1 0 1,0 0 0,0 1-1,0-1 1,-1 1-1,0 0 1,0-1-1,0 1 1,-1 0-1,0 0 1,0 0 0,0 1-1,-1-1 1,0 6-124,4 49 368,-3 1 1,-2-1 0,-3 0-1,-3 1 1,-2-2 0,-3 1-1,-4 2-368,2-14 13,3 1 0,2 0-1,1 0 1,4 1-1,1-1 1,2 1-1,3 0 1,2 0-1,2-1 1,11 39-13,-13-76 5,-2-9-289,0 0 0,0 0 0,0 0 0,-1 0 0,1 0-1,-1 1 1,0-1 0,0 0 0,-1 1 0,1-1-1,-1 1 1,0-1 0,0 1 0,-1-1 0,1 1 0,-1-1-1,0 0 1,0 1 0,-1-1 0,1 0 0,-1 0-1,0 0 1,0 0 0,0 0 0,0 0 0,-1-1 0,-2 4 284,-8 2-856</inkml:trace>
  <inkml:trace contextRef="#ctx0" brushRef="#br0" timeOffset="196288.925">1948 6277 4560,'30'-16'249,"2"1"0,0 2 0,0 1 0,1 2 0,1 1 0,-1 1 0,2 2-1,-1 2 1,0 1 0,1 1 0,13 2-249,-28-1 31,-1 0 1,0 1-1,0 1 0,0 1 1,0 1-1,0 0 0,0 2 1,-1 0-1,0 1 0,9 4-31,-25-9 0,0 0 0,0 1 0,-1-1 0,1 0 0,-1 1 0,1-1 0,-1 1 0,0 0 0,1-1 0,-1 1 0,0 0 0,0 0 0,0-1 0,-1 1 0,1 0-1,0 0 1,-1 0 0,1 0 0,-1 0 0,1 0 0,-1 1 0,0-1 0,0 0 0,0 0 0,0 0 0,-1 0 0,1 0 0,0 0 0,-1 0 0,1 0 0,-1 0 0,0 0 0,0 0-1,0 0 1,0-1 0,0 1 0,0 0 0,0 0 0,-1-1 0,1 1 0,0-1 0,-1 1 0,1-1 0,-1 1 0,-74 70 10,71-68-12,-78 59-14,58-47 115,0 1 0,1 1 0,1 1 0,1 1 1,1 1-1,0 0 0,2 2 0,1 1 0,0 0 0,2 1 0,-9 20-99,24-44 3,1 0-1,-1 0 0,1-1 0,0 1 1,0 0-1,0 0 0,-1 0 0,1 0 0,0 0 1,0 0-1,0 0 0,0 0 0,1 0 1,-1-1-1,0 1 0,0 0 0,0 0 1,1 0-1,-1 0 0,0 0 0,1 0 0,-1-1 1,1 1-1,-1 0 0,1 0 0,-1-1 1,1 1-1,0 0 0,-1-1 0,1 1 0,0-1 1,0 1-1,-1 0 0,1-1 0,0 0 1,0 1-1,0-1 0,-1 1 0,1-1 0,0 0 1,0 0-1,0 0 0,0 1 0,0-1 1,0 0-1,0 0 0,0 0 0,0 0 0,-1-1 1,1 1-1,0 0 0,0 0 0,0 0 1,0-1-1,0 1 0,0 0 0,-1-1 0,1 1 1,0-1-1,0 1 0,0-1 0,-1 1 1,1-1-1,0 0 0,-1 1 0,1-1 1,-1 0-1,1 0-2,64-29 141,-30 8 198,112-57-1719,-139 77 1095,0-1 0,0 1 0,0 1 1,1-1-1,-1 1 0,1 1 0,-1 0 0,1 0 0,-1 1 0,0-1 0,1 2 0,-1-1 0,0 1 0,1 1 0,-1 0 0,-1 0 0,1 0 0,3 3 285,9 5-894</inkml:trace>
  <inkml:trace contextRef="#ctx0" brushRef="#br0" timeOffset="196772.236">2205 7026 4780,'56'8'1215,"33"23"-684,-83-22-511,-2 0 0,1 0 0,-1 1-1,-1-1 1,1 1 0,-2 0 0,1 0 0,-1 0 0,-1 0 0,0 0-1,0 0 1,-1 0 0,-1 1 0,0-1 0,0 0 0,0 0 0,-2 0-1,1 0 1,-1 0 0,0-1 0,-1 1 0,0-1 0,-1 0 0,0 0-1,-1 0 1,1-1 0,-1 0 0,-1 0 0,-5 5-20,-16 40 221,22-46-187,1 0 0,0 1 0,1-1 1,-1 1-1,2 0 0,-1 1 0,1-1 0,0 1 0,1-1 0,0 1 0,0 0 0,1 0 0,0 0 0,1 0 0,0 0 0,0 0 0,1 0 0,0-1 0,1 1 0,0 0 0,0 0 0,1-1 0,0 1 0,0-1 0,1 0 0,0 0 1,0 0-1,1 0 0,0-1 0,1 0 0,-1 0 0,1 0 0,4 2-34,185 73 167,-217-47 1133,-180 86-1264,-30 27-4397,174-62 1502,54-60 1561</inkml:trace>
  <inkml:trace contextRef="#ctx0" brushRef="#br0" timeOffset="197266.596">2314 8484 5773,'-8'20'236,"1"-4"-25,0 1 0,1-1 0,0 1 0,1 0 0,1 0-1,1 1 1,1-1 0,0 1 0,1-1 0,1 1-211,4-12 28,0-1 0,0 0 0,0 0 0,1-1 0,0 1 0,0-1 0,0 0 0,1 0 0,-1-1 0,1 1 0,0-1 0,0 0 0,0-1 0,0 0 0,1 0 0,-1 0 0,1-1 0,-1 0 0,1 0 0,-1 0 0,1-1 0,0 0 0,-1 0 0,1-1 0,-1 0 0,1 0 0,-1 0 0,3-2-28,7 3-1,12 1-369,1-2 0,0 0 0,-1-2 0,1-1 0,-1-1 0,0-2 0,-1-1 0,0 0 0,0-3-1,25-12 371,-49 20-68,1 0 0,-2 0 0,1 0-1,0 0 1,0-1 0,-1 1 0,0-1-1,0 1 1,0-1 0,0 0 0,0 0 0,-1 0-1,0 0 1,0 0 0,0 0 0,0 0-1,-1 0 1,1 0 0,-1-1 0,0 1-1,0 0 1,-1 0 0,1 0 0,-1-1-1,0 1 1,0 0 0,0 0 0,-1 0-1,0 0 1,1 1 0,-2-2 68,-69-115-359,71 118 417,0-1 0,0 1 0,0 0 0,0-1 0,-1 1 0,1 0 0,-1 0 0,1 0-1,-1 0 1,0 1 0,0-1 0,0 0 0,0 1 0,0-1 0,0 1 0,0 0 0,0 0 0,-1 0 0,1 0-1,0 0 1,-1 0 0,1 0 0,-1 1 0,1-1 0,-1 1 0,1 0 0,-1 0 0,1 0 0,-1 0 0,1 0 0,-1 0-1,1 1 1,-1-1 0,1 1 0,-1 0 0,1 0 0,-1 0 0,1 0 0,0 0 0,0 0 0,0 1 0,0-1-1,-1 1-57,-14 42 270,1 0-1,3 1 0,1 0 0,3 1 1,1 0-1,3 1 0,1 0 0,3 4-269,-5 23 26,2-9-1144,2 1-1,4-1 1,2 1 0,6 21 1118,-5-54-703</inkml:trace>
  <inkml:trace contextRef="#ctx0" brushRef="#br0" timeOffset="197598.378">2548 9509 6309,'-6'14'130,"0"0"0,2 1 1,0 0-1,0 0 1,1 0-1,1 1 0,1-1 1,0 1-1,1-1 1,1 1-1,0-1 1,1 1-1,1-1 0,0 0 1,1 0-1,0 0 1,2-1-1,-1 1 0,2-1 1,7 12-131,3 2 34,-13-25-22,-1 1-1,0-1 1,-1 1-1,1 0 0,-1 0 1,0 0-1,0 1 1,0-1-1,0 0 1,-1 1-1,0-1 0,0 1 1,0 0-1,0-1 1,-1 1-1,1 0 1,-1-1-1,-1 1 0,1 0 1,-1-1-1,1 1 1,-1 0-1,-1-1 1,0 3-12,-1 2-254,0-1 1,0-1 0,-1 1 0,0 0 0,-1-1 0,0 0 0,0 0 0,0 0 0,-1 0 0,0-1 0,0 0 0,-1 0 0,0-1-1,0 0 1,0 0 0,0-1 0,-1 0 0,0 0 0,-7 2 253,-2-8-915,-2-8 53</inkml:trace>
  <inkml:trace contextRef="#ctx0" brushRef="#br0" timeOffset="197816.857">2641 9600 7081,'14'-7'536,"0"-1"-188,-2 0-168,0 0-92,-1 2-56,-1 0-76,0 1-224,2-1-364,4 1-276,1 2 100,1 0 23,2 3 69,-1 2 148,4 4 84,-4 3 52,-2 2-80</inkml:trace>
  <inkml:trace contextRef="#ctx0" brushRef="#br0" timeOffset="198251.919">2390 10371 3824,'-12'41'480,"-72"482"2849,82-402-2185,6-120-1142,1 1 1,-1-1 0,0 0-1,1 0 1,0-1 0,-1 1-1,1-1 1,-1 0 0,1 0-1,-1-1 1,1 1 0,0-1-1,-1 0 1,0 0 0,1 0-1,-1-1 1,0 0 0,4-1-3,-5 2-10,2 0 19,-1-1 0,0 1 0,0-1 0,0 1 0,0-1 0,0 0 0,0-1 0,-1 1 0,1-1-1,-1 0 1,1 0 0,-1 0 0,0 0 0,0 0 0,0-1 0,-1 1 0,1-1 0,-1 0-1,0 1 1,0-1 0,0 0 0,-1-1 0,1 1 0,-1 0 0,0 0 0,0-1 0,0 1 0,-1 0-1,0-1 1,0 1 0,0-1 0,0 1 0,0 0 0,-1-1 0,0 1 0,0 0 0,0-1-1,-1 1 1,1 0 0,-1 0 0,0 0 0,0 0 0,0 0 0,-3-2-9,0-3-11,-1 0 0,0 1 0,0 0 1,-1 0-1,0 0 0,-1 1 0,0 0 0,0 1 1,0-1-1,-1 1 0,1 1 0,-2 0 0,1 0 1,0 1-1,-1 0 0,0 1 0,0 0 0,0 0 1,0 1-1,0 0 0,-1 1 0,1 0 0,0 1 0,-9 1 11,18-1-121,-1 0 0,1 0 0,-1 1 0,1-1-1,-1 1 1,1-1 0,0 1 0,-1-1 0,1 1-1,0 0 1,0 0 0,0 0 0,-1-1 0,1 1-1,0 0 1,0 0 0,0 1 0,0-1 0,0 0-1,1 0 1,-1 0 0,0 1 0,0-1 0,1 0-1,-1 1 1,1-1 0,-1 0 0,1 1 0,0-1-1,0 1 1,-1-1 0,1 1 0,0-1 0,0 1-1,0-1 1,0 1 0,1-1 0,-1 0-1,0 1 1,1-1 0,-1 1 0,1-1 0,-1 0-1,1 1 1,0-1 0,-1 0 0,1 0 0,0 1 121,9 12-694</inkml:trace>
  <inkml:trace contextRef="#ctx0" brushRef="#br0" timeOffset="198672.46">2313 11898 4968,'-5'1'2636,"22"-15"-2535,334-146-90,-343 156-5,-5 2-10,-1-1-1,0 1 0,1-1 0,0 1 0,-1 0 0,1 0 0,0 0 0,0 0 0,0 1 0,1-1 0,-1 1 0,0 0 0,0 0 0,1 0 1,-1 0-1,1 1 0,-1-1 0,0 1 0,1 0 0,-1 0 0,1 0 0,-1 1 0,1-1 0,-1 1 0,1-1 0,-1 1 0,0 0 0,1 1 1,-1-1-1,0 0 0,0 1 0,0 0 0,0 0 0,0 0 0,-1 0 0,1 0 0,0 1 0,-1-1 0,0 1 0,1-1 0,-1 1 0,0 0 1,-1 0-1,1 0 0,1 2 5,-3 29 104,-1 1 0,-1 0 1,-2-1-1,-1 0 1,-2 0-1,-2 0 1,0-1-1,-5 6-104,-7 34 113,-72 338-1113,93-409 873,-1-1 1,1 1 0,0-1 0,-1 1-1,1-1 1,0 1 0,0-1 0,0 1 0,0-1-1,1 1 1,-1-1 0,0 1 0,1-1-1,-1 1 1,1-1 0,-1 1 0,1-1-1,0 0 1,-1 1 0,1-1 0,0 0-1,0 0 1,0 0 0,0 1 0,0-1-1,0 0 1,0 0 0,1 0 0,-1-1-1,0 1 1,1 0 0,-1 0 0,0-1 0,1 1-1,-1-1 1,1 1 0,-1-1 0,1 1 126,10-2-728</inkml:trace>
  <inkml:trace contextRef="#ctx0" brushRef="#br0" timeOffset="199262.115">2404 12854 5048,'13'-3'83,"0"0"-1,0 0 0,0-2 0,-1 0 0,1 0 0,-1-1 0,-1 0 0,1-1 0,-1 0 0,0-1 0,-1-1 0,0 1 0,0-2 0,-1 1 0,0-1 0,0-1 0,-1 1 0,-1-1 0,0-1 0,3-6-82,-11 18-6,1 0-1,-1 0 0,1 1 0,-1-1 0,1 0 1,-1 0-1,0 0 0,1 0 0,-1 0 1,1-1-1,-1 1 0,1 0 0,-1 0 0,0 0 1,1 0-1,-1-1 0,1 1 0,-1 0 1,1 0-1,-1-1 0,1 1 0,0 0 0,-1-1 1,1 1-1,-1-1 0,1 1 0,0 0 1,-1-1-1,1 1 0,0-1 0,-1 1 0,1-1 1,0 1-1,0-1 0,0 1 0,-1-1 1,1 0-1,0 1 0,0-1 0,0 1 0,0-1 1,0 1-1,0-1 0,0 1 0,0-1 1,0 0-1,0 1 0,0-1 0,1 1 0,-1-1 1,0 0 6,-46 34-17,36-23 43,1 1 1,0 1 0,1-1-1,0 2 1,1-1 0,0 1 0,1 0-1,0 0 1,1 1 0,1-1 0,0 1-1,1 0 1,0 0 0,1 1-1,1-1 1,0 1 0,1-1 0,1 0-1,0 1 1,1-1 0,0 0 0,1 0-1,1 0 1,0 0 0,1 0-1,1-1 1,0 0 0,0 0 0,2-1-1,-1 0 1,1 0 0,1 0-1,0-1 1,1 0 0,0-1 0,3 2-27,190 117-1180,-235-110 1189,13-18 118,-1 0 0,0-1 0,0 0 0,0-2 0,0-1 0,1 0 0,-1-1 0,1-1 0,0-1 0,0-1 0,1-1 0,0 0 0,0-1 0,1-1 0,-14-11-127,29 19 1,-1 0 1,1 0 0,0 0-1,0-1 1,0 1 0,0-1-1,0 0 1,1 0 0,-1 1-1,1-1 1,-1 0 0,1 0-1,0 0 1,1 0 0,-1 0-1,0-1 1,1 1 0,0 0-1,-1 0 1,1 0 0,1-1-1,-1 1 1,0 0 0,1 0-1,-1 0 1,1 0 0,0 0-1,0 0 1,1 0 0,-1 0-1,0 0 1,1 0 0,0 0-1,-1 1 1,1-1 0,0 1-1,1-1 1,1-1-2,97-80-2313,-7 71-432,-64 23 2069</inkml:trace>
  <inkml:trace contextRef="#ctx0" brushRef="#br0" timeOffset="199645.25">2475 13908 5745,'0'0'48,"13"-11"-26,281-293-138,-259 271-445,-34 32 483,-27-5-163,17 6 303,-1 0 1,0 1-1,0 0 0,0 1 1,1 0-1,-1 0 0,1 1 0,0 0 1,-1 0-1,1 1 0,1 1 0,-1-1 1,1 2-1,0-1 0,0 1 1,0 0-1,1 1 0,0-1 0,0 1 1,0 1-1,1 0 0,0-1 1,1 2-1,0-1 0,0 1 0,1-1 1,0 1-1,0 1 0,-1 7-62,-5 25 90,1 1-1,2 0 0,2 0 0,2 1 1,2 0-1,2-1 0,2 1 1,2-1-1,1 0 0,3 0 1,1 0-1,2-1 0,2-1 0,2 0 1,4 5-90,42 102-380,15 51-4306,-70-169 3675</inkml:trace>
  <inkml:trace contextRef="#ctx0" brushRef="#br0" timeOffset="-189957.579">24191 11962 2360,'24'65'172,"-46"31"1,33-89-780,-8-2 225</inkml:trace>
  <inkml:trace contextRef="#ctx0" brushRef="#br0" timeOffset="-184943.302">20253 10847 4944,'0'0'-1520</inkml:trace>
  <inkml:trace contextRef="#ctx0" brushRef="#br0" timeOffset="-178137.937">8685 5109 2512,'0'0'32,"0"0"-52,0 0-12,0 0-8,1-3 12,-1 3-40,0 0 24,0 0-8,6 0-16,-1 0-8,0 0-24,2 2-28,-2 1-96,0 2-404</inkml:trace>
  <inkml:trace contextRef="#ctx0" brushRef="#br0" timeOffset="-168118.904">14126 12368 1476,'0'0'20,"0"0"-68,0 0-100</inkml:trace>
  <inkml:trace contextRef="#ctx0" brushRef="#br0" timeOffset="-168003.794">14379 12007 1540</inkml:trace>
  <inkml:trace contextRef="#ctx0" brushRef="#br0" timeOffset="-166187.932">16946 13417 6457,'-25'-1'-3452,"24"1"2591</inkml:trace>
  <inkml:trace contextRef="#ctx0" brushRef="#br0" timeOffset="-161988.094">22285 14116 6557,'-21'-1'-1337,"-3"2"-227</inkml:trace>
  <inkml:trace contextRef="#ctx0" brushRef="#br0" timeOffset="-154341.186">8782 5029 1640,'-161'206'-39,"185"-281"-355,21-27-156,-30 69 365</inkml:trace>
  <inkml:trace contextRef="#ctx0" brushRef="#br0" timeOffset="-147611.494">8508 5064 4196,'-4'-11'593,"2"36"-3198,3-20 1841</inkml:trace>
  <inkml:trace contextRef="#ctx0" brushRef="#br0" timeOffset="-121237.596">3823 6556 1740,'0'0'97,"0"0"-19,0 0-26,0 0-15,0 0-16,0 0-2,0 0 2,0 0 5,0 0 12,20 26 166,28-13-669,-21-15 93</inkml:trace>
  <inkml:trace contextRef="#ctx0" brushRef="#br0" timeOffset="-120893.126">5398 6489 3088,'0'0'-96,"0"0"-16,6 1 48,-1-1-32,0-1 32,0-1-8,4 1 0,1-3-72,6 1-64,3-1-88,3-3-316</inkml:trace>
  <inkml:trace contextRef="#ctx0" brushRef="#br0" timeOffset="-115780.801">10292 7354 5473,'73'-2'189,"16"8"-42,-1 4 1,-1 4 0,0 4-1,-1 3 1,5 7-148,-89-28 7,-1 1-1,1 0 1,-1 0-1,1 0 1,-1 0 0,0 0-1,1 0 1,-1 0-1,0 0 1,0 0 0,0 1-1,0-1 1,0 0 0,0 1-1,0-1 1,0 1-1,0-1 1,-1 1 0,1-1-1,-1 1 1,1 0 0,-1-1-1,0 1 1,1 0-1,-1-1 1,0 1 0,0 0-1,0 0 1,-1-1-1,1 1 1,0 0 0,0-1-1,-1 1 1,1-1 0,-1 1-1,0 0 1,1-1-1,-1 1 1,0-1 0,0 1-1,0-1 1,0 0-1,0 1 1,0-1 0,0 0-1,-2 1-6,-60 72-45,55-66-1,-12 13-377,0-1 1,-2-1 0,0-1-1,-2-1 1,0-1 0,0-1 0,-1-1-1,-27 10 423,46-22-72,0 0-1,0-1 0,0 0 1,0 0-1,0 0 1,0-1-1,-1 0 0,1 0 1,0 0-1,0-1 0,0 0 1,0 0-1,0-1 1,0 1-1,0-1 0,0-1 1,1 1-1,-1-1 0,1 0 1,0 0-1,-1-1 1,1 1-1,1-1 0,-1 0 1,1 0-1,-1-1 1,1 0-1,0 1 0,1-1 1,-1-2 72,-1 0 130,1 0 1,0 0 0,0 0-1,0-1 1,1 0 0,1 1-1,-1-1 1,1 0 0,1 0-1,-1-1 1,1 1 0,1 0-1,-1 0 1,2-5-131,-21 198 3377,-4-101-6227,28-78 2044,2-7-60</inkml:trace>
  <inkml:trace contextRef="#ctx0" brushRef="#br0" timeOffset="-105713.63">20452 3048 5260,'3'24'148,"6"-2"-55,5 1-65,5 0-109,0 1-219,3-3-136,-1 0-180,-2-3-32,-2 0-16,-1-4-48</inkml:trace>
  <inkml:trace contextRef="#ctx0" brushRef="#br0" timeOffset="-103853.138">23373 2606 4748,'-12'63'172,"3"1"0,2 0 0,3 0 0,3 0 0,3 1-172,-2-6-1717,2-58 1699,-1 1-1,1-1 1,-1 0 0,1 0-1,0 0 1,-1-1 0,1 1-1,0 0 1,0-1-1,-1 1 1,1-1 0,0 1-1,0-1 1,0 0 0,0 0-1,0 0 1,-1 0 0,1 0-1,0 0 1,0 0 0,0-1-1,0 1 1,-1-1-1,1 1 1,0-1 0,0 0-1,-1 0 1,1 0 0,0 0-1,-1 0 1,1 0 0,-1 0-1,0 0 1,1 0 0,-1-1-1,0 1 1,0-1-1,1 1 1,-1-1 0,0 1-1,0-3 19,5 1-55,84-66 147,-72 52 73,2 0 1,0 2 0,1 0 0,1 2 0,0 0-1,1 1 1,0 1 0,1 1 0,0 2-1,2 0-165,-22 7 6,-1 1-1,0 0 1,0 0-1,0 0 1,0 1-1,0-1 0,0 1 1,0 0-1,0 0 1,0 0-1,0 0 0,0 0 1,0 1-1,0-1 1,-1 1-1,1 0 1,-1 0-1,1 0 0,-1 0 1,0 0-1,1 0 1,-1 1-1,0-1 1,-1 1-1,1 0 0,0-1 1,-1 1-1,0 0 1,1 0-1,-1 0 1,0 0-1,-1 0 0,1 0 1,0 0-1,-1 0 1,0 0-1,1 0 0,-1 0 1,-1 1-1,1-1 1,0 0-1,-1 0 1,1 0-1,-1 0 0,0 0 1,0 0-1,0 0 1,-1 0-1,1 0 1,-1-1-1,1 1 0,-1 0 1,0-1-1,0 0 1,0 1-1,0-1 0,-1 0 1,1 0-1,-1 0 1,1 0-1,-1 0-5,-18 12-23,-1 0 0,0-1-1,0-1 1,-2-1 0,1-2-1,-1 0 1,-1-1 0,1-2-1,-10 2 24,-79 26 2,216-34 468,221 9-214,-340 22-358,-9-14 17,-1-2 0,0 0 1,-1-2-1,-1-1 1,0-1-1,0-1 1,-1-2-1,0-1 0,-1-1 1,0-1-1,-10-1 85,20-1-8,-183 15 14,201-18-94,2 0 7,0 0 16,0 0 34,18 17 268,-3-8 17,0 0 1,1-1-1,0-1 1,0-1 0,1 0-1,-1-1 1,1-1-1,0 0 1,0-1-1,16 0-254,105 3-2101,-128-6 1749,41 2-1306</inkml:trace>
  <inkml:trace contextRef="#ctx0" brushRef="#br0" timeOffset="-93141.626">10819 5713 4056,'0'0'-19,"0"0"48,0 0 70,0 0 57,-1 5 4482,0-4-5296,0-2 184,-31-13-3529,15 10 2929,-4 0-116</inkml:trace>
  <inkml:trace contextRef="#ctx0" brushRef="#br0" timeOffset="-80319.86">17966 1087 1304,'9'36'168,"-2"-8"-32,-6-8-16,1-6-32,-2-5-28,2-4 4,-2-5 16,0 0 148,-11-1-92,-9-4-116,-10-3-48,-8-4-80,-8-4 8,-10-1-68,-4 1-320</inkml:trace>
  <inkml:trace contextRef="#ctx0" brushRef="#br0" timeOffset="-78354.397">16565 5197 2544,'2'-15'2838,"-2"16"-2795,0-1-5,0 0 6,0 0 66,0 0 4,0 0-12,0 0 6,0 0 15,0 0-11,0 0 7,22 15-3909,-17-13 3093</inkml:trace>
  <inkml:trace contextRef="#ctx0" brushRef="#br0" timeOffset="6768.222">15415 5447 3636,'17'-4'-910,"-17"4"244</inkml:trace>
  <inkml:trace contextRef="#ctx0" brushRef="#br0" timeOffset="8455.087">16735 5377 5709,'-2'19'64,"-5"9"-12,-3 5 80,-1 1-132,3-1-48,6-2-529,5-3-147,8-6-20,6-2 12,9-6 76,8-11-224</inkml:trace>
  <inkml:trace contextRef="#ctx0" brushRef="#br0" timeOffset="21248.284">19990 9569 4076,'-14'10'208,"2"-3"-40,3 4-68,1-1-52,2-4 0,6-6-292,-5 0-252,2-3-116,-1-2-224,1-1-324</inkml:trace>
  <inkml:trace contextRef="#ctx0" brushRef="#br0" timeOffset="22282.233">19499 9691 9081,'51'95'1991,"-44"-98"-6966,2-40 2607,-6 4 1059,-3 16 481</inkml:trace>
  <inkml:trace contextRef="#ctx0" brushRef="#br0" timeOffset="23857.778">19580 6380 3368,'-15'-6'230,"-26"7"-1489,12-3 364</inkml:trace>
  <inkml:trace contextRef="#ctx0" brushRef="#br0" timeOffset="24377.587">19410 6142 2564,'-4'-2'3,"3"2"10,0 0 1,-2 0-7,2 0 18,1 0 6,0 0-10,0 0 4,0 0-12,0 0-35,0 0-4,0 0-1,0 0 2,0 0 2,-11 39-46,13 38 47,-2-76-69,0-1-117,0 0-151,0 0-197</inkml:trace>
  <inkml:trace contextRef="#ctx0" brushRef="#br0" timeOffset="24711.198">19201 7105 2120,'-36'143'1495,"36"-143"-1127,0 0 29,0 0 26,0 0 14,0 0 0,0 0-27,0 0-69,0 0-68,0 0-102,1-15-2099,-1 9 460</inkml:trace>
  <inkml:trace contextRef="#ctx0" brushRef="#br0" timeOffset="33724.296">5194 7709 3128,'-53'-20'2643,"15"-5"-1647,38 25-1012,-19-1 2,131 38-955,-19-26 1388,0-5 1,0-3 0,0-4-1,0-4 1,70-14-420,-25 5 230,40-2-41,0 8-1,134 12-188,348 22 67,-422-38 585,-237 12-542,-1 0 0,0 0-6,0 0 4,0 0 16,0 0-31,0 0-26,0 0-11,0 0-4,0 0 8,0 0-20,0 0-8,0 0 5,0 0-10,0 0-9,0 0-76,0 0-56,0 0-84,0 0-136,0 0-215,0 0-239,0 0-300,-1-5-1433,1 2 1257</inkml:trace>
  <inkml:trace contextRef="#ctx0" brushRef="#br0" timeOffset="49460.869">16679 4244 4012,'-3'12'177,"-1"-1"0,0 0-1,-1 0 1,0 0 0,-1 0-1,0-1 1,-1 0-1,0 0 1,0-1 0,-1 0-1,0 0 1,-1-1 0,0 0-1,-4 3-176,-202 149 1111,-10 11-3909,220-154 284,13-18 1850</inkml:trace>
  <inkml:trace contextRef="#ctx0" brushRef="#br0" timeOffset="53264.946">20981 4344 3604,'53'-10'-24,"6"1"-96,2-2-52,-4 0-52,-3 0-48,-9 0-24,-9 0-52,-8 1-4,-8 0-44,-4-1-156</inkml:trace>
  <inkml:trace contextRef="#ctx0" brushRef="#br0" timeOffset="55292.762">16165 4331 140</inkml:trace>
  <inkml:trace contextRef="#ctx0" brushRef="#br0" timeOffset="65029.479">7042 9029 1688,'-2'6'-412</inkml:trace>
  <inkml:trace contextRef="#ctx0" brushRef="#br0" timeOffset="74619.613">12175 12214 5220,'31'143'633,"5"-2"-1,7-1 1,37 77-633,-61-175 28,-6-17-128,-1 1 0,-1 0 1,-1 1-1,-1 0 0,-2 1 0,0 0 0,-2 0 1,-1 0-1,-2 1 0,0 25 100,-21-103-955,16 25 981,1-1-1,1 1 0,1 0 1,1-1-1,1 1 0,1-1 1,1 1-1,2 0 0,0 1 1,1 0-1,2 0 1,0 0-1,1 1 0,2 0 1,0 1-1,1 0 0,1 1 1,9-10-26,1 9-13,1 0 0,0 2 0,1 1 0,1 1 0,1 1 0,0 2 0,1 0 0,1 2 0,0 2 0,0 0 0,1 2 0,0 1-1,24-1 15,175-27-3638,-207 32 2745</inkml:trace>
  <inkml:trace contextRef="#ctx0" brushRef="#br0" timeOffset="85784.873">7145 9026 488,'-1'-3'32,"1"3"8,0 0-20,0 0-20,0 0 0,0 0 0,0 0 0,0 0 0,0 0 0,0 0-36,0 0-16,0 0 4,1-5-16,-1 5 0,2-3-12,-2 3-12</inkml:trace>
  <inkml:trace contextRef="#ctx0" brushRef="#br0" timeOffset="87559.109">6983 8996 396,'-44'2'-72,"8"0"-12</inkml:trace>
  <inkml:trace contextRef="#ctx0" brushRef="#br0" timeOffset="87808.327">7969 9045 244,'0'0'24,"0"0"8,0 0 196,-16 1 280,-13 1-300,-15-1-148,-11 1-132,-7 1-8,-6-1 0,3 1 8,8-2-16,8-1-12,16 0 24,12 0 4,11 0-8,1-1-48,4-1-76</inkml:trace>
  <inkml:trace contextRef="#ctx0" brushRef="#br0" timeOffset="88049.609">8031 8987 332,'0'0'41,"0"0"1,0 0 0,0 0 4,0 0-3,0 0-11,0 0-11,0 0-7,1-2-14,0 1-18,-1 1-6,0 0-4,0-1 2,4-1 16,-3 1-13,1-4-5</inkml:trace>
  <inkml:trace contextRef="#ctx0" brushRef="#br0" timeOffset="103650.218">11111 11814 2712,'-3'-3'-96,"3"3"-4,-5-2-96,-2 1-60,-2 1 12,-3 0-40,-2 1-112</inkml:trace>
  <inkml:trace contextRef="#ctx0" brushRef="#br0" timeOffset="105705.856">12222 13704 3500,'2'-3'148,"3"-2"-52,3 0 24,5 1 16,4 1-68,4 1 16,3-1-36,3 1-32,1 1-16,2 2-156,-4 4-196,-4 6-84,-1 0-56,-4 0-204</inkml:trace>
  <inkml:trace contextRef="#ctx0" brushRef="#br0" timeOffset="106132.271">12289 14023 6825,'25'6'-703,"318"-46"1014,-393 50-856,49-9 135,-23 37-2568,20-27 2342</inkml:trace>
  <inkml:trace contextRef="#ctx0" brushRef="#br0" timeOffset="106646.991">11930 14557 4636,'425'-85'2141,"-104"4"-3484,2 15 1,217-13 1342,-408 77-1506,-139 14 783,-12-5 268</inkml:trace>
  <inkml:trace contextRef="#ctx0" brushRef="#br0" timeOffset="120142.711">24881 251 1296,'-68'21'-50,"0"3"1,2 4-1,1 2 0,1 2 1,-27 21 49,68-40-4,-44 25 1,-18 7 12,3 4 0,2 4 0,-43 38-9,118-89 1,1 0-1,-1 1 1,1-1-1,0 1 1,-1 1 0,1-1-1,1 0 1,-1 1-1,0 0 1,1 0-1,0 0 1,0 0-1,0 0 1,1 1 0,-1-1-1,1 1 1,0-1-1,0 1 1,1 0-1,-1 0 1,1 0 0,0 0-1,0 0 1,1 0-1,0 0 1,0 1-1,0-1 1,0 0 0,1 0-1,0 0 1,0 0-1,0 0 1,1 0-1,1 4 0,21 4 21,0-1-1,0-1 1,2-1-1,-1-1 1,1-1-1,0-1 0,1-2 1,0-1-1,-1 0 1,1-2-1,1-2 1,17-1-21,-32 2 2,55-1 25,0-3 0,0-3 0,0-3 0,-1-2 0,0-4 0,-2-3 0,47-19-27,-89 37-115,-43 22-54,10-12 145,-103 103 27,112-112 11,1-1 9,28-5 11,-1-1-1,0-1 1,-1-1-1,1-2 1,-2 0-1,1-2 1,-2-1-1,1-1 1,-2-1-1,0-1 1,-1-1-1,3-4-33,-18 16-1,117-83-267,-124 114-148,-112 181 470,111-206-12,1-1-11,0 0 3,0 0 20,0 0-9,0 0 1,18-4 77,69-28-73,-2-5 0,-2-3 0,45-30-50,42-21-221,-172 118-209,-27 42 401,28-49 65,-1 0-1,-2-1 1,0 1-1,0-1 1,-2 1 0,-1-2-1,0 1 1,-1-1 0,-1 0-1,-8 13-35,14-27 8,2-3 13,1-1 13,0 0 10,0 0-2,0 0 6,0 0 28,5-33 768,-7 23-921,-1 0 53</inkml:trace>
  <inkml:trace contextRef="#ctx0" brushRef="#br0" timeOffset="124088.302">25623 10675 2188,'0'21'723,"14"245"4822,6-150-4912,42 130-85,-61-242-516,0 0 1,0-1-1,1 1 1,-1 0 0,1-1-1,0 0 1,0 0-1,0 1 1,1-1-1,-1 0 1,1-1-1,0 1 1,-1 0-1,1-1 1,0 1-1,1-1 1,-1 0-1,0 0 1,1 0-1,-1-1 1,1 1 0,-1-1-1,1 0 1,0 0-1,0 0 1,-1-1-1,1 1 1,0-1-1,0 0 1,0 0-1,0 0 1,-1 0-1,4-1-32,44-34 7,-2-2 0,-1-2 0,-2-2 0,-2-2 0,-2-2 0,-2-1-1,-2-3 1,-2-1 0,-2-1 0,9-24-7,10-5 2,76-116-311,-162 356-7025,30-122 6472</inkml:trace>
  <inkml:trace contextRef="#ctx0" brushRef="#br0" timeOffset="124520.14">26710 10892 5292,'-111'114'1940,"88"-94"-1721,0 1-1,2 0 1,0 2 0,1 1-1,2 0 1,0 2 0,2 0-1,1 0 1,-3 10-219,16-33 2,1-1 0,0 1 1,0-1-1,1 1 0,-1 0 0,1-1 0,-1 1 0,1 0 0,0 0 0,0-1 1,0 1-1,0 0 0,0 0 0,1-1 0,-1 1 0,1 0 0,-1-1 0,1 1 1,0-1-1,0 1 0,1-1 0,-1 1 0,0-1 0,1 1 0,0-1 0,-1 0 0,1 0 1,0 0-1,0 0 0,0 0 0,0-1 0,1 1 0,-1 0 0,0-1 0,1 0 1,-1 1-1,1-1 0,-1 0 0,1 0 0,-1-1 0,3 1-2,123 16-447,-114-17 428,5 3 24,0-1 0,0-1 1,1 0-1,-1-2 0,0 0 1,0-1-1,0-1 0,0 0 1,0-2-1,-1 0 0,0-2 1,0 1-1,0-2 0,-1-1 1,0 0-1,-1-1 0,0 0 1,0-2-1,-1 0 0,-1 0 1,0-2-1,-1 1 0,0-2-5,-3-24 818,-51 54-686,27-7-190,0 1 1,0 0-1,1 1 0,1 0 1,-1 1-1,2 1 0,0 0 1,0 0-1,1 1 0,0 0 1,1 1-1,1 0 1,-3 7 57,12-19-126,0 1 0,0-1 0,0 1 1,0-1-1,1 1 0,-1-1 1,1 0-1,0 0 0,-1 0 1,1 0-1,0 0 0,0 0 1,1-1-1,-1 1 0,0 0 0,0-1 1,1 0-1,-1 0 0,1 1 1,-1-1-1,1-1 0,-1 1 1,1 0-1,0-1 0,-1 1 1,1-1-1,0 0 0,0 0 1,-1 0-1,1 0 0,0 0 0,-1-1 1,1 1-1,0-1 0,-1 0 1,1 0-1,1 0 126,-4 1-3,105-13-1843,-45 2 774</inkml:trace>
  <inkml:trace contextRef="#ctx0" brushRef="#br0" timeOffset="129245.34">20920 2393 2736,'-37'-83'-344,"36"82"303,1 1-7,0 0 34,0 0 2,0 1-1,1-1 1,-1 1 0,0-1-1,0 0 1,1 1 0,-1-1-1,0 1 1,0-1 0,0 1-1,0-1 1,0 1 0,0-1-1,0 1 1,0-1 0,0 1-1,0-1 1,0 1-1,0-1 1,0 1 0,0-1-1,0 0 1,0 1 0,0-1-1,-1 1 1,1-1 0,0 1-1,0-1 1,0 0 0,-1 1-1,1-1 1,0 1 0,-1-1-1,1 0 1,0 1 0,-1-1-1,1 0 1,-1 1 0,1-1-1,0 0 1,-1 0 0,1 0-1,-1 1 1,1-1-1,-1 0 13,24 13 4,0-1-1,1-2 1,0 0-1,1-1 1,0-2-1,1 0 1,-1-2-1,1-1 0,16 1-3,-4 1 50,696 86 623,-666-67-1344,-56-18 467</inkml:trace>
  <inkml:trace contextRef="#ctx0" brushRef="#br0" timeOffset="129706.05">22596 2508 2492,'0'0'10,"2"39"-832,-42 175 898,23-154-336</inkml:trace>
  <inkml:trace contextRef="#ctx0" brushRef="#br0" timeOffset="130627.73">23511 3223 3168,'25'-23'82,"1"1"0,1 1 0,1 1 0,0 1 0,2 2 0,0 1 0,4 0-82,77 4-713,-81 10 184,10 0-327</inkml:trace>
  <inkml:trace contextRef="#ctx0" brushRef="#br0" timeOffset="148226.561">11480 5637 3452,'-50'19'-1294,"42"-11"984,0-1-130</inkml:trace>
  <inkml:trace contextRef="#ctx0" brushRef="#br0" timeOffset="149239.357">11174 5727 3352,'0'0'138,"0"0"-52,0 0-42,0 0-6,0 0 24,0 0 7,0 0 0,21 31 325,-1 10-398,-17-38 28,-2-3 0,2 2 22,-3-2 21,0 0-22,0 0 1,0 0-5,0 0-14,1-4 29,-1 4-3359,-6 4 2822</inkml:trace>
  <inkml:trace contextRef="#ctx0" brushRef="#br0" timeOffset="150286.553">11085 5678 2388,'-4'1'-7,"3"-1"-30,12 19-379,24 12 205,-31-23-170</inkml:trace>
  <inkml:trace contextRef="#ctx0" brushRef="#br0" timeOffset="150567.957">10970 5374 1200,'0'0'32,"0"0"-12,0 0 4,0 0-24,0 0 0,0 0-32,0 0-24,0 0-100</inkml:trace>
  <inkml:trace contextRef="#ctx0" brushRef="#br0" timeOffset="152893.97">21661 4513 2408,'86'-28'-20,"-8"2"20,-12 2-72,-13 0 32,-9 0 40,-13 1 0,-9 0 28,-6-4 16,-8 2-68,-2-1-132,-6-2-168,-4-2-572</inkml:trace>
  <inkml:trace contextRef="#ctx0" brushRef="#br0" timeOffset="153215.003">22567 3206 904,'74'-266'-46,"10"36"-526,-69 195 474</inkml:trace>
  <inkml:trace contextRef="#ctx0" brushRef="#br0" timeOffset="153427.407">22859 2499 164,'11'-11'0,"-3"3"-32,-3 1 32,1 2-44,-1 0 44,-5 5 0</inkml:trace>
  <inkml:trace contextRef="#ctx0" brushRef="#br0" timeOffset="157984.65">25056 9669 5168,'-52'-103'2704,"12"116"-3504,-78 23-2872,112-30 2728</inkml:trace>
  <inkml:trace contextRef="#ctx0" brushRef="#br0" timeOffset="171370.738">18997 13864 3520,'0'0'226,"0"0"3,24-5 815,415-18 529,-165 11-4021,-266 11 1084,-36-1 609,5-5 361,-3-4-73</inkml:trace>
  <inkml:trace contextRef="#ctx0" brushRef="#br0" timeOffset="171584.052">19320 13607 3212,'-5'5'104,"2"9"-32,-1 11-20,3 9 24,-1 8-16,0 0-60,2 0 0,2-3-36,3-3-112,2-5-76,0-3-20,0-6-52,3-7-20,2-7-60,-1-5-168</inkml:trace>
  <inkml:trace contextRef="#ctx0" brushRef="#br0" timeOffset="173922.571">20529 13855 3068,'0'0'-256,"4"0"-64,-4 0-92,3 3-44,3 0-316</inkml:trace>
  <inkml:trace contextRef="#ctx0" brushRef="#br0" timeOffset="174235.405">20683 14034 3580,'-4'16'-25,"-1"0"-1,-1 0 1,0 0-1,-1-1 0,-1 0 1,-1 0-1,0-1 1,0 0-1,-2-1 0,0 0 1,0 0-1,-1-1 1,0-1-1,-1 0 0,-1-1 1,0 0-1,-3 1 26,-101 98 518,117-108-496,0 1 1,-1 0-1,1 0 0,0 1 0,1-1 1,-1 0-1,0 0 0,1 0 1,-1 0-1,1 1 0,0-1 0,-1 0 1,1 1-1,0-1 0,0 0 1,1 0-1,-1 1 0,0-1 0,1 0 1,0 0-1,-1 0 0,1 1 1,0-1-1,0 0 0,0 0 0,0 0 1,1 0-1,-1 0 0,0-1 1,1 1-1,-1 0 0,1-1 0,0 1 1,-1-1-1,1 1 0,0-1 1,0 0-1,0 0 0,0 0 0,0 0 1,0 0-1,1 0-22,93 43 333,-3-16-1072,1-5 1,1-4 0,44 2 738,-110-21-1226,-27-3 783</inkml:trace>
  <inkml:trace contextRef="#ctx0" brushRef="#br0" timeOffset="174447.553">20749 14351 3764,'-14'36'168,"4"-5"-52,1-4 28,2-5-36,4-5-52,-2-5-16,1-1-40,1-3-116,1-2-140,-1 2-68,-3 1-80,1-3-112,-2-1 160,-1-2-8,-6 0-52,-2-3-156</inkml:trace>
  <inkml:trace contextRef="#ctx0" brushRef="#br0" timeOffset="174577.571">20310 14140 3396,'12'0'-20,"7"3"20,10-2 56,11-1-56,10-4 24,13-7 36,4-3-208,6-3-116,3-2-172,2 0-84,-2-1-48</inkml:trace>
  <inkml:trace contextRef="#ctx0" brushRef="#br0" timeOffset="174948.161">21427 13942 4076,'-30'131'421,"18"-93"-703,3 0-1,1 1 1,2 0-1,2 0 1,2 1-1,1 12 283,3-51-5,0 0-1,0 0 0,0 0 1,0 0-1,0 0 0,0-1 1,0 1-1,0-1 0,1 0 1,-1 0-1,0 0 0,0 0 1,1 0-1,-1 0 0,0 0 1,0-1-1,0 1 1,0-1-1,1 1 0,-1-1 1,0 0-1,0 0 0,0 0 1,0 0-1,-1 0 0,1-1 1,0 1-1,0-1 0,-1 1 1,1-1-1,-1 1 0,1-1 1,-1 0-1,0 0 0,0 1 1,1-1-1,-1 0 1,-1 0-1,1 0 0,0-1 1,0 0 5,11-7 70,-9 5-50,1 0 0,0 1 0,1-1 0,-1 1 0,1 0 0,0 1 0,0-1 0,0 1 1,0 0-1,1 0 0,-1 1 0,1-1 0,-1 1 0,1 1 0,0-1 0,0 1 0,0 0 0,0 0 0,0 1 0,0-1 0,0 1 0,0 1 1,1-1-1,-1 1 0,0 0 0,-1 1 0,1-1 0,0 1 0,0 0 0,-1 0 0,1 1 0,-1 0 0,1 0 0,-1 0 0,0 1 0,-1 0 0,1 0 1,0 0-1,-1 0 0,0 0 0,0 1 0,-1 0 0,1 0 0,-1 0 0,0 0 0,0 1 0,-1-1 0,1 1 0,0 5-20,-3-2-14,0 1-1,-1-1 0,0 1 1,-1-1-1,0 0 0,-1 0 0,0 0 1,0 0-1,0 0 0,-2-1 1,1 1-1,-1-1 0,0 0 1,0 0-1,-1-1 0,0 0 1,-1 0-1,0 0 0,0-1 0,0 0 1,0 0-1,-1-1 0,0 0 1,0 0-1,-1-1 0,1 0 1,-1 0 14,60-22-435,34-37-498,-50 32 465</inkml:trace>
  <inkml:trace contextRef="#ctx0" brushRef="#br0" timeOffset="175169.777">22221 14070 3492,'-3'11'-268,"-3"1"-64,-1 0 4,-1 1-72,-1-1-84</inkml:trace>
  <inkml:trace contextRef="#ctx0" brushRef="#br0" timeOffset="175381.627">22069 14512 3556,'2'25'-44,"-1"-4"-180,1 0 72,-4-3 36,1-4 0,-1-6-96,0-2-56,0-1-20,2-5-68,0 0-124</inkml:trace>
  <inkml:trace contextRef="#ctx0" brushRef="#br0" timeOffset="175598.77">22244 14446 3348,'12'13'252,"0"4"-112,2 6-52,-2-3-28,-2 1-28,-1-4-32,-1-2 0,-1-1 0,-2-1 0,-1-4-52,-2-1-56,-1-2-72,-1-6-40,-1 6-60,1-6-20,-11 5-112,1-3-40,-2-4-108</inkml:trace>
  <inkml:trace contextRef="#ctx0" brushRef="#br0" timeOffset="175722.392">22017 14512 2484,'-16'27'78,"-44"119"-60,93-152-572,-21-3 104,-2-1-266</inkml:trace>
  <inkml:trace contextRef="#ctx0" brushRef="#br0" timeOffset="182049.315">23082 12603 2664,'2'16'156,"0"-1"-76,0 3-16,-1 0-36,1 2-4,-2 1-24,2 0 0,0 0 0,-2-3 0,1-1-24,3 1-76,-1-4-60,1 0-60,1-3-12,0-1-36,-2 1-32,1-1-40,-1-3-192</inkml:trace>
  <inkml:trace contextRef="#ctx0" brushRef="#br0" timeOffset="189167.17">20862 15681 5072,'-13'-28'1237,"12"28"-794,-7 12 1400,9-2-1782,0 0 0,1-1 0,1 1 0,0 0-1,0-1 1,1 1 0,0-1 0,1 0 0,0 0-1,0-1 1,1 1 0,0-1 0,0-1 0,1 1-1,0-1 1,0 0 0,1 0 0,0-1 0,0 0-1,0-1 1,1 1-61,35 19 27,0-1 0,1-2 0,1-3 0,1-1-1,48 10-26,72 30 113,-109-38-98,-1 3 1,-1 3-1,-2 2 1,0 2-1,-2 3 1,-2 1-1,-1 3 1,3 6-16,-48-39 15,0 0 1,0 0-1,0 0 1,-1 0-1,0 1 1,0 0-1,0-1 1,0 1-1,-1 0 1,0 0-1,0 1 1,0-1-1,0 0 1,-1 1-1,0-1 1,0 1-1,-1-1 1,1 1-1,-1-1 0,0 1 1,-1 0-1,1-1 1,-1 1-1,0-1 1,-1 1-1,1-1 1,-1 0-1,0 0 1,0 0-1,-1 0 1,0 0-1,0 0 1,-3 4-16,-29 35-11,-1-2 1,-3-2 0,-1-1-1,-1-2 1,-3-2-1,0-2 1,-2-2 0,-2-2-1,-1-2 1,-24 9 10,45-21-112,-196 102-2075,70-48-2013,120-55 2589</inkml:trace>
  <inkml:trace contextRef="#ctx0" brushRef="#br0" timeOffset="191237.365">18398 14479 2588,'-9'3'879,"-23"27"-1404,29 32-814,1-50 920</inkml:trace>
  <inkml:trace contextRef="#ctx0" brushRef="#br0" timeOffset="194702.167">25443 15002 6437,'46'10'-7,"0"2"1,-1 2-1,-1 3 0,-1 1 1,0 1-1,-2 3 1,0 2-1,-1 1 1,-2 2-1,0 1 1,-2 3-1,-2 0 1,0 3-1,-3 0 0,0 2 1,-3 1-1,-1 2 1,-2 1-1,-1 0 1,-2 2-1,10 31 7,-30-69-18,-1 0 0,0 1-1,0-1 1,-1 0 0,1 1 0,-1-1-1,0 0 1,0 1 0,-1-1 0,1 0-1,-1 1 1,0-1 0,0 0 0,0 0-1,-1 0 1,1 0 0,-1 0 0,0 0-1,0 0 1,0 0 0,-1-1 0,0 1-1,1-1 1,-1 0 0,0 0 0,0 0-1,-1 0 1,1 0 0,-1-1 0,1 1-1,-1-1 1,-2 1 18,-137 51-367,135-52 353,-397 88 521,401-89-494,0 0 0,0 0 0,0 1 0,0 0 0,0-1 0,1 1 0,-1 1 0,0-1 0,1 0 1,-1 1-1,1 0 0,0 0 0,0 0 0,0 0 0,1 0 0,-1 1 0,1-1 0,-1 1 0,1-1 0,0 1 1,1 0-1,-1 0 0,1 0 0,-1 0 0,1 0 0,1 1 0,-1-1 0,0 0 0,1 0 0,0 0 1,0 1-1,0-1 0,1 0 0,-1 0 0,1 1 0,0-1 0,0 0 0,0 0 0,1 0 0,0 0 1,0 0-1,0-1 0,0 1 0,0 0 0,1-1-13,17 34 46,2-2 0,1-1 0,2 0 0,1-2 0,1-1 0,2-1 0,1-2 0,2-1 0,0-1 0,2-1 0,0-3 0,33 17-46,91 70 115,-104-60-1795,-105-21-947,-1-17 1473</inkml:trace>
  <inkml:trace contextRef="#ctx0" brushRef="#br0" timeOffset="195041.078">22574 16445 4156,'-1'0'8,"0"1"0,0-1 0,0 0-1,0 0 1,0 1 0,0-1 0,0 1-1,0-1 1,1 1 0,-1-1 0,0 1-1,0 0 1,0-1 0,1 1 0,-1 0-1,0 0 1,1 0 0,-1-1 0,1 1-1,-1 0 1,1 0 0,-1 0 0,1 0-1,0 0 1,-1 0 0,1 0-1,0 0 1,0 0 0,0 0 0,0 0-1,0 0 1,0 0 0,0 0 0,0 0-1,0 0 1,0 0 0,0 0 0,1 0-1,-1 0 1,0 0 0,1 0 0,-1 0-1,1 0 1,-1-1 0,1 1 0,-1 0-1,1 0 1,0 0 0,-1-1 0,1 1-1,0 0 1,0-1 0,-1 1 0,2 0-8,44 46 530,-17-32-397,0-2 0,1-1-1,1-1 1,-1-1 0,2-2-1,-1-1 1,1-2 0,0-1-1,30-1-132,-43-1 36,903 80 380,326 138-1856,-1001-207-311,-245-13 1707,0 0 0,0 1 0,-1-1 0,1 0 0,0 0 1,0 0-1,0 0 0,0-1 0,0 1 0,0 0 0,-1-1 1,1 0-1,0 1 0,0-1 0,-1 0 0,1 0 0,0 0 0,-1 0 1,1 0-1,-1 0 0,1 0 0,-1 0 0,0-1 0,1 1 1,-1 0-1,0-1 0,0 0 0,0 1 0,0-1 0,0 1 0,0-1 1,-1 0-1,1 0 0,0 1 0,-1-1 0,0 0 0,1 0 1,-1-1 43,-8-26-902</inkml:trace>
  <inkml:trace contextRef="#ctx0" brushRef="#br0" timeOffset="197996.387">23582 13992 2456,'-166'-65'1186,"213"72"-995,1-3 0,0-1 0,0-2 0,0-3 0,14-3-191,9 1 93,810-24 170,-1053 34-348,-108 36-1746,300-1 585,0-25 930,2 0-47</inkml:trace>
  <inkml:trace contextRef="#ctx0" brushRef="#br0" timeOffset="202973.332">15256 1786 2748,'-42'-39'2524,"28"83"-346,-36 52 941,107-106-2650,96-31-670,406-87 200,-490 120-1154,0 2 0,0 4-1,0 2 1,37 7 1155,-40 8-3841,-65-15 3219</inkml:trace>
  <inkml:trace contextRef="#ctx0" brushRef="#br0" timeOffset="209440.993">25303 11152 4164,'31'21'33,"1"-2"0,0-1 0,1-2 0,1-2 0,0 0 0,1-3 0,0 0 0,1-3 0,0-1 0,1-1 0,0-2 0,-1-2 0,1-1 0,19-3-33,102-7-259,-187-2-1812,20 9 1287</inkml:trace>
  <inkml:trace contextRef="#ctx0" brushRef="#br0" timeOffset="209990.188">25815 10458 4428,'0'0'114,"-5"9"44,-40 176 1758,28-115-1849,3 0 0,4 0 0,2 1 1,4 1-1,2-1 0,4 0 0,4 16-67,32 109-236,-35-195 263,-1-1 1,1 0-1,-1 1 1,1-1-1,-1-1 0,1 1 1,-1 0-1,0 0 1,1-1-1,-1 0 0,1 1 1,-1-1-1,0 0 1,1 0-1,-1 0 0,0 0 1,0-1-1,0 1 1,0-1-1,0 1 0,0-1 1,0 1-1,0-1 1,-1 0-1,1 0 0,-1 0 1,1 0-1,-1 0 1,0-1-28,7-4 48,40-42-636,-1-2-1,-3-1 0,-3-3 0,-2-1 1,-2-2-1,11-27 589,-35 61-331,2 0 1,1 2-1,1 0 1,0 0-1,2 2 0,1 0 1,7-5 330,4 4-611</inkml:trace>
  <inkml:trace contextRef="#ctx0" brushRef="#br0" timeOffset="210134.835">26454 10840 3460,'-4'-8'116,"1"2"-40,-1-1-44,2 3-84,-1-1-136,3 5-244,-4-5-164,4 5-200</inkml:trace>
  <inkml:trace contextRef="#ctx0" brushRef="#br0" timeOffset="210597.653">20033 5187 532</inkml:trace>
  <inkml:trace contextRef="#ctx0" brushRef="#br0" timeOffset="-210008.651">23911 11171 2644,'0'0'-360,"0"0"-116,3 3-408</inkml:trace>
  <inkml:trace contextRef="#ctx0" brushRef="#br0" timeOffset="-209826.159">26146 11369 1636,'46'14'-368</inkml:trace>
  <inkml:trace contextRef="#ctx0" brushRef="#br0" timeOffset="-201851.518">25684 3796 5537,'0'0'100,"0"0"-26,0 0 2,0 0 16,0 0-3,5 24 242,8 54 262,-5-20-464,2-1 1,2 0-1,3-1 1,3 0 0,2-1-1,20 39-129,-38-93-8,0 0-1,1 0 1,-1 0-1,0-1 0,0 1 1,0-1-1,1 1 1,-1-1-1,0 0 1,0 1-1,1-1 0,-1 0 1,0-1-1,1 1 1,-1 0-1,0-1 1,0 1-1,0-1 0,1 0 1,-1 1-1,0-1 1,0 0-1,0 0 1,0-1-1,0 1 0,0 0 1,-1-1-1,1 1 1,0-1-1,-1 1 1,1-1-1,-1 0 0,1 0 1,-1 0-1,0 0 1,0 0-1,0 0 1,0 0-1,0 0 0,0 0 1,-1 0-1,1-1 9,14-14-64,-15 16 63,212-178-254,-200 172 253,-1 0 0,1 1-1,0 1 1,0 0 0,1 1-1,0 0 1,-1 1 0,1 0-1,0 1 1,0 0-1,1 1 1,-1 1 0,0 0-1,0 1 1,0 0 0,1 1-1,-1 0 1,-1 1 0,11 4 2,-20-6-7,-1 0 0,1 0 1,0 0-1,-1 0 0,0 1 1,1-1-1,-1 1 0,0 0 1,0-1-1,0 1 0,0 0 1,0 0-1,0 0 0,0 1 1,-1-1-1,1 0 1,-1 1-1,1-1 0,-1 1 1,0-1-1,0 1 0,0-1 1,0 1-1,-1 0 0,1-1 1,-1 1-1,0 0 0,0 0 1,0 0-1,0-1 0,0 1 1,0 0-1,-1 0 0,1-1 1,-1 1-1,0 0 0,0-1 1,0 1-1,0-1 0,0 1 1,-1-1-1,1 1 1,-1-1-1,1 0 0,-1 0 1,0 0-1,0 0 0,0 0 1,-2 2 6,-4 3-7,0 0 0,-1-1 0,0 0 0,0 0 1,0-1-1,-1 0 0,0 0 0,0-1 0,0-1 0,0 0 1,-1 0-1,1-1 0,-1 0 0,0-1 0,-8 0 7,-59 15 30,78-15-28,-1 0 1,1 0-1,-1 1 1,1-1-1,0 0 1,-1 1-1,1-1 0,0 0 1,0 1-1,0-1 1,0 0-1,0 1 1,0-1-1,0 1 1,1-1-1,-1 0 0,0 1 1,1-1-1,-1 0 1,1 0-1,0 1 1,-1-1-1,1 0 0,0 0 1,0 0-1,-1 0 1,1 0-1,0 0 1,0 0-1,0 0 1,0 0-1,1 0 0,-1-1 1,0 1-1,0 0 1,0-1-1,1 1 1,0 0-3,20 8-115,2-1 0,-1-1 1,1-1-1,0-1 1,0-1-1,0-1 0,1-1 1,-1-1-1,1-1 1,5-2 114,-18 2-441,-11 0-456,-1 0-35,0 0-27</inkml:trace>
  <inkml:trace contextRef="#ctx0" brushRef="#br0" timeOffset="-193472.471">24110 3128 2248,'0'0'0,"-2"-3"20,2 3-20,0 0 28,0 0 0,0 0 0,-2-3-28,2 3 0,0 0 0,0 0 0,0 0-64,0 0-80,0 0-104,0 0-116,0 0-292</inkml:trace>
  <inkml:trace contextRef="#ctx0" brushRef="#br0" timeOffset="-182503.966">8911 1710 1496,'-112'-65'1148,"343"135"-1081,-225-67-48,-1 1-1,0 1 1,0-1 0,0 1-1,-1 0 1,1 0 0,-1 0-1,-1 0 1,1 1 0,-1 0 0,1-1-1,-2 1 1,1 1 0,-1-1-1,0 0 1,0 0 0,-1 1-1,1-1 1,-1 1 0,-1 0-1,1-1 1,-1 1 0,-1 0 0,1-1-1,-1 1 1,0-1-19,-62 254 723,62-233-416,10-60 218,-38-1-1305,-6-28 767,15 4-6,19 58-3,1 0-12,0 0 6,0 0-13,0 0 8,0 0 23,0 0 31,0 0-60,0 0-1,-5 72-2024,-31-10 1542,6-25 10</inkml:trace>
  <inkml:trace contextRef="#ctx0" brushRef="#br0" timeOffset="-181872.33">7533 2356 1164,'-28'53'104,"0"-2"0,-10-3 12,7-3-4,7-3-28,7-3-40,8-1-20,4-7 0,3-3-24,4-5 0,19-10 0,13-15-24,16-23 24,16-20-76,12-16-140,2-10-308</inkml:trace>
  <inkml:trace contextRef="#ctx0" brushRef="#br0" timeOffset="-181694.353">7998 2040 1376,'0'0'-56,"3"14"28,1 8 28,1 4 0,4 4 0,3-1 0,0 1 16,2-4-16,3-1 0,0-2 0,6 1 0,1-2 0,4 1 0,1 0 24,8 1-24,9 1-100,10-1 140,4 0-148</inkml:trace>
  <inkml:trace contextRef="#ctx0" brushRef="#br0" timeOffset="-180450.251">7441 3836 2808,'-67'-121'904,"49"108"-982,-1 0 0,0 2 0,0 0 0,-1 1 0,-1 1 0,1 0 0,-1 2 0,-1 1 0,0 0-1,1 2 1,-2 0 0,1 1 0,0 2 0,0 0 0,-1 2 0,-10 1 78,11-3-99,-387 29-1751,354-20 1608</inkml:trace>
  <inkml:trace contextRef="#ctx0" brushRef="#br0" timeOffset="-180089.725">6351 4020 1004,'-74'203'80,"97"-191"-57,452-3-69,-321 0 72,-116-10-269</inkml:trace>
  <inkml:trace contextRef="#ctx0" brushRef="#br0" timeOffset="-171051.52">12016 12838 1268,'3'3'-76,"1"-1"32,1-2 24,0 0 72,2-3 52,0-5-32,0-4-20,0-4 8,0-4 8,-2-2 40,-1-3-80,-6 0-28,-3 2-100,-6 0-64,-4 2 20,-6 3-200</inkml:trace>
  <inkml:trace contextRef="#ctx0" brushRef="#br0" timeOffset="-168309.744">15742 11736 356,'0'0'25,"0"0"0,0 0-4,-1 0 11,-3-1-4,3 0-7,0-1-14,1 2 3,0 0-23,0 0 0,-1 0 18,-3 0-24,4 0-6,0 0 0,0 0-4,0 0 7,0 0 1,0 0-3,0 0-4,0 0-10,0 0-20,0 0-41</inkml:trace>
  <inkml:trace contextRef="#ctx0" brushRef="#br0" timeOffset="-161886.258">10643 4608 1488,'22'137'321,"-17"-135"-297,-1 0 0,1-1 0,-1 1 0,1-1 0,0 0 0,-1 0 0,1-1 0,0 1 0,0-1 0,-1 0 0,1 0 0,0-1 0,0 1 0,-1-1 0,1 0 0,0-1 0,-1 1 0,1-1 0,1 0-24,7-1 16,515-127-13,281 54 777,-720 56-704,-89 19-99,0 1-22,0 0-25,0 0-18,0 0-8,0 0 18,0 0 9,0 0 6,0 0-9,0 0 6,0 0-6,0 0 25,0 0 59,-38 14-670,11-7-99</inkml:trace>
  <inkml:trace contextRef="#ctx0" brushRef="#br0" timeOffset="-157029.851">11720 3839 2496,'0'0'122,"0"0"-14,11 4 336,64 1-388,-21-8-1582,-45 0 1174</inkml:trace>
  <inkml:trace contextRef="#ctx0" brushRef="#br0" timeOffset="-154237.984">13049 8336 3884,'-2'-2'-6,"2"1"-30,-32 43-138,1-14 238,-1-1 0,-2-2-1,0-1 1,-1-1-1,-1-2 1,-2-2 0,-2 0-64,-166 53 1130,201-71-1128,4-1-57,1 0-20,0 0-11,16 16 20,2-5 16,0 0-1,0-1 0,1-1 1,1-1-1,-1 0 0,2-2 1,-1 0-1,6 0 51,67 23-304,1 13-1306,-68-27 957</inkml:trace>
  <inkml:trace contextRef="#ctx0" brushRef="#br0" timeOffset="-143755.131">12201 15684 2208,'4'22'60,"1"-2"-20,-2-1 4,1-1-44,-1 1 0,-1-2 0,0-1 0,-2-1-56,0 1-108,-2-4-100,0-2-108,2-4-132</inkml:trace>
  <inkml:trace contextRef="#ctx0" brushRef="#br0" timeOffset="-138555.483">5353 16442 1792,'-112'-197'1740,"136"318"-1673,-2 9-32,-5 0 1,-6 2-1,-6-1 0,-6 5-35,15-8-72,84-103 380,14-22-150,0-6 1,-1-4 0,1-5-1,-2-5 1,0-5 0,48-18-159,-42 14 18,1239-262-287,-1294 275 189,30-4-512,-1-4 0,-2-3 0,47-22 592,-95 23-893,-34 10 177</inkml:trace>
  <inkml:trace contextRef="#ctx0" brushRef="#br0" timeOffset="-138035.013">4975 14397 984,'-2'0'5,"1"0"1,0 0-1,0 0 1,0 0-1,-1 0 0,1 1 1,0-1-1,0 0 0,0 1 1,0-1-1,0 1 0,0 0 1,0-1-1,0 1 1,0 0-1,0-1 0,0 1 1,0 0-1,0 0 0,1 0 1,-1 0-1,0 0 0,0 0 1,1 0-1,-1 0 1,1 0-1,-1 0 0,1 0 1,0 0-1,-1 1 0,1-1 1,0 0-1,0 0 0,0 0 1,-1 1-1,1-1 1,1 0-1,-1 0 0,0 0 1,0 1-1,0-1 0,1 0 1,-1 0-1,0 0 0,1 0 1,-1 0-1,1 0 1,0 0-1,-1 0 0,1 0 1,0 0-1,-1 0 0,1 0 1,0 0-1,0 0 1,0 0-1,0-1 0,0 1 1,1 0-6,3 10-21,4 9-119</inkml:trace>
  <inkml:trace contextRef="#ctx0" brushRef="#br0" timeOffset="-137176.811">2849 15220 248,'0'0'0,"0"0"-32,0 0-28</inkml:trace>
  <inkml:trace contextRef="#ctx0" brushRef="#br0" timeOffset="-136965.33">3043 15145 504,'38'-8'0,"-4"2"0,-1 2 0,-2 0 0,-3 3 0,-2 2 0,-2 3 0,2 3-84,-4 4-40,-6 6 124,-11 7 20</inkml:trace>
  <inkml:trace contextRef="#ctx0" brushRef="#br0" timeOffset="-136831.834">2814 14907 224,'-3'-3'-96</inkml:trace>
  <inkml:trace contextRef="#ctx0" brushRef="#br0" timeOffset="-136078.879">0 15391 3204,'45'-20'1065,"31"2"-583,157-36-1625,176-67 1143,-389 115-272,73-48-1338,-87 36 1088</inkml:trace>
  <inkml:trace contextRef="#ctx0" brushRef="#br0" timeOffset="-135689.513">43 15704 5965,'-8'-1'232,"6"-3"-232,2 4 0,2-4-36,8-6 52,14-8 24,14-13-40,12-4 80,13-2-48,11-3 0,7-2-384,6-2-401,1 0-159,-3 1 92,-9 2-4,-7 1-84</inkml:trace>
  <inkml:trace contextRef="#ctx0" brushRef="#br0" timeOffset="-133679.057">2854 15085 4268,'3'1'148,"3"-2"88,16-6 12,9-2-56,9-3-36,8-7-60,6-3-72,3-1-260,0-2-244,-5 3-156,-7 5-24,-9 4 8,-10 4 76,-12 3 84,-9-2-288</inkml:trace>
  <inkml:trace contextRef="#ctx0" brushRef="#br0" timeOffset="-133205.054">3506 14722 5156,'5'-2'-16,"1"0"0,0 0-1,-1 0 1,1 1 0,0 0-1,-1 0 1,1 1 0,0 0-1,0 0 1,0 0-1,0 0 1,-1 1 0,1 0-1,0 0 1,-1 1 0,1 0-1,-1 0 1,1 0 0,-1 0-1,0 1 1,0 0-1,0 0 1,0 0 0,0 1-1,-1 0 1,1 0 0,-1 0-1,0 0 1,-1 1 0,1-1-1,-1 1 1,0 0-1,0 0 1,0 0 0,-1 0-1,1 1 1,-1-1 0,-1 1-1,1 0 1,-1-1-1,0 1 1,0 0 0,-1 0-1,1 4 17,-2 1-26,0-1 0,0 0-1,-1 1 1,-1-1 0,0 0 0,0 0-1,-1-1 1,0 1 0,-1-1-1,1 0 1,-2 0 0,0 0-1,0-1 1,0 0 0,-1 0 0,0 0-1,-1-1 1,1 0 0,-2 0-1,1-1 1,-1-1 0,-6 5 26,56-22 2003,70-42-4410,-97 7 717,-18 26 970</inkml:trace>
  <inkml:trace contextRef="#ctx0" brushRef="#br0" timeOffset="-131364.45">4620 14772 7361,'24'25'352,"0"-4"-128,-1-2-100,-4-3-68,0-5-124,-2-4-328,-1-2-128,-1-3-192,4-9-293,0-5 1,0-10 136,1-8 32,-5-4 148,1-5 176</inkml:trace>
  <inkml:trace contextRef="#ctx0" brushRef="#br0" timeOffset="-126389.813">6583 14982 2080,'0'0'28,"4"0"-68,-4 0-20,0 0 12,3 9 16,1 2-64,-1 3-32,2 2-136,2 1-56</inkml:trace>
  <inkml:trace contextRef="#ctx0" brushRef="#br0" timeOffset="-126226.249">7088 15039 1924,'0'0'20,"0"0"-80,0 0-108,0 0-156,0 0-352</inkml:trace>
  <inkml:trace contextRef="#ctx0" brushRef="#br0" timeOffset="-124758.512">6120 16380 2708,'4'-7'178,"1"1"-1,0 0 1,0 0-1,1 0 1,0 0-1,0 1 1,0 0-1,1 1 0,-1-1 1,1 1-1,0 0 1,0 1-1,7-3-177,-10 4 49,258-75 138,-105 40-726,75-23-1939,-197 55 1780</inkml:trace>
  <inkml:trace contextRef="#ctx0" brushRef="#br0" timeOffset="-124046.092">9008 16280 1364,'0'6'0,"0"-6"0,4 7 0,-1-4 60,4 0-8,3 1-52,6 3 0,1-1-104,6 3-12,1 2-8,0 0-248</inkml:trace>
  <inkml:trace contextRef="#ctx0" brushRef="#br0" timeOffset="-123917.498">9254 16411 3404,'0'0'44,"0"0"-16,0 0-28,0 0-32,0 0-72,0 0-100,0 0-64,3 1-96,2-1 0,2-1-64,-1-1-340</inkml:trace>
  <inkml:trace contextRef="#ctx0" brushRef="#br0" timeOffset="-123538.576">8418 16814 3216,'-168'-2'1796,"167"2"-1840,16-5-123,313-93 109,4-3 1518,219-32-1460,-385 114 1027,-207-16-3773,32 0 267,9 24 1982</inkml:trace>
  <inkml:trace contextRef="#ctx0" brushRef="#br0" timeOffset="-122717.4">7937 14722 3200,'0'0'122,"18"-8"565,-10 3-606,8-7 29,1 0 1,0 1-1,1 1 0,1 1 1,-1 1-1,1 0 1,1 1-1,0 1 1,-1 1-1,2 1 1,-1 0-1,0 2 1,21 0-111,255 51 402,-249-36-385,0-2 0,0-2 1,1-3-1,0-1 0,0-2 0,0-3 1,43-5-18,-72 1-595,-37 6-492,-37 4-821,21-1 773</inkml:trace>
  <inkml:trace contextRef="#ctx0" brushRef="#br0" timeOffset="-120804.492">7472 16777 3512,'0'0'264,"-2"1"1104,123-7-531,0-6 0,-1-5 0,50-17-837,-15 5 262,225-35 222,261-6-484,-597 65-475,-109-24-3910,49 21 3428</inkml:trace>
  <inkml:trace contextRef="#ctx0" brushRef="#br0" timeOffset="-117866.642">11324 16487 3380,'0'0'236,"0"0"-19,24 1 902,71-21-632,0-4-1,-2-5 1,-1-3-1,43-25-486,141-47-1134,-207 86-900,-79 40 1505,-2-11 437,0 0 1,0 0-1,-2-1 1,1-1-1,-1 0 1,0-1-1,-1-1 0,0 0 1,0-1-1,0 0 1,-1-2-1,0 1 1,0-2-1,0 0 1,-11 0 91,-20 7 496,43-7-435,1 0 0,1 0 1,-1 0-1,0 1 1,1-1-1,0 1 1,0 0-1,0 0 1,0 0-1,0 0 1,1 0-1,0 0 1,0 0-1,0 0 1,0 1-1,1-1 0,-1 0 1,1 1-1,0-1 1,1 0-1,-1 1 1,1-1-1,0 0 1,0 0-1,0 0 1,1 3-62,0 13 22,-2-19-23,-1 6-94,1 0 0,0 0 0,0 1 1,1-1-1,0 0 0,1 0 1,-1 0-1,1 0 0,0 0 0,1-1 1,0 1-1,0-1 0,0 1 0,1-1 1,3 4 94,31-18-1261,-21-6 848</inkml:trace>
  <inkml:trace contextRef="#ctx0" brushRef="#br0" timeOffset="-117694.032">12082 16419 3944,'27'556'-775,"-37"-573"-1369,1-2 1703</inkml:trace>
  <inkml:trace contextRef="#ctx0" brushRef="#br0" timeOffset="-117282.869">11966 16677 2544,'-28'-44'1488,"67"33"-2084,85-61-997,-109 61 1527,0 0 1,1 1-1,0 0 1,1 1-1,0 1 1,0 1-1,1 1 0,-1 0 1,3 0 65,-17 5 44,0 1-1,0-1 1,0 0 0,0 1-1,0-1 1,0 1 0,0 0 0,0 0-1,0 0 1,0 1 0,0-1 0,0 1-1,0 0 1,0-1 0,0 1-1,0 0 1,-1 1 0,1-1 0,0 0-1,-1 1 1,1 0 0,-1-1 0,1 1-1,-1 0 1,0 0 0,0 1-1,0-1 1,0 0 0,0 1 0,0-1-1,-1 1 1,1-1 0,-1 1 0,0 0-1,0 0 1,0 0 0,0 0-1,0 0 1,0-1 0,-1 1 0,0 0-1,1 0 1,-1 1 0,0-1 0,-1 0-1,1 0 1,0 0 0,-1 0-1,0-1 1,0 1 0,0 0 0,0 0-1,0 0 1,0 0 0,-1-1 0,1 1-1,-1-1 1,0 1-44,-3 2-66,1-1 0,-1 1 0,0-1 0,-1-1-1,1 1 1,-1-1 0,1 0 0,-1 0 0,0 0 0,0-1 0,0 0-1,-1 0 1,1-1 0,0 0 0,-1 0 0,1 0 0,-1-1 0,1 0 0,-1 0-1,1 0 1,0-1 0,-5-1 66,85 39 1078,23 3-2605,-86-38 950</inkml:trace>
  <inkml:trace contextRef="#ctx0" brushRef="#br0" timeOffset="-113454.352">14998 15544 4156,'6'28'18,"-1"1"0,-1-1 0,-2 1 0,-1 0 0,-1 0 0,-1 0 0,-2 0 0,-1-1 0,-1 1 0,-1-1 0,-2 0 0,-1-1 0,-1 1 0,-2 1-18,-96 184-152,189-347-970,184-239 459,-258 363 731,0 0 1,1 0-1,0 1 1,1 0-1,0 1 1,0 0-1,0 0 1,1 1-1,1 0 1,-1 1-1,1 0 1,0 0-1,0 1 1,0 1-1,1 0 1,0 1-1,0 0 1,0 0-1,1 1-68,-9 6 24,-1 0-1,1 0 1,-1 0-1,0 0 1,-1 1 0,1-1-1,-1 1 1,0 0-1,0-1 1,0 1-1,-1 0 1,0 0-1,0 0 1,0 0-1,0 1 1,-1-1-1,0 0 1,0 0 0,0 0-1,-1 0 1,0 1-1,0-1 1,-1 2-24,-21 119-645,24-124 603,1 0-1,0 0 1,-1 0-1,1 0 1,0 0-1,0-1 1,0 1-1,0-1 1,0 1-1,1-1 1,-1 0-1,0 0 1,1 0-1,-1 0 1,1 0-1,-1-1 1,0 1-1,1-1 1,0 1-1,-1-1 1,1 0-1,-1 0 1,1 0-1,-1 0 1,1-1-1,-1 1 1,1-1-1,-1 1 1,1-1-1,-1 0 1,1 0 0,-1 0-1,0 0 1,0-1-1,1 1 1,-1 0-1,0-1 1,1 0 42,8-2-43,112-7 491,-109 40 399,-8-26-896,1-1-1,-1 0 1,1-1 0,0 0 0,0 0-1,-1 0 1,1-1 0,0 0 0,0-1-1,0 1 1,0-1 0,-1 0-1,1-1 1,0 0 0,-1 0 0,1 0-1,-1-1 1,0 0 0,0 0 0,0-1-1,2-1 50,13-3 75,-21 8-44,-1 1 0,1-1 1,0 1-1,0-1 0,0 1 0,1-1 1,-1 1-1,0-1 0,0 1 0,0-1 1,0 1-1,0-1 0,1 0 0,-1 1 1,0-1-1,0 1 0,1-1 0,-1 1 1,0-1-1,1 0 0,-1 1 0,0-1 1,1 0-1,-1 1 0,0-1 0,1 0 0,-1 1 1,1-1-1,-1 0 0,1 0 0,-1 0 1,1 1-1,-1-1 0,1 0 0,-1 0 1,1 0-1,-1 0 0,1 0 0,-1 0 1,1 0-1,-1 0 0,1 0 0,-1 0 1,1 0-1,-1 0 0,1 0 0,-1-1 1,1 1-1,-1 0 0,1 0 0,-1 0 1,0-1-1,1 1 0,-1 0 0,1-1 1,-1 1-1,0 0 0,1-1 0,-1 1 1,1-1-32,-5 24 56,4-23-132,0 0-108,14-2 109,0 0-1,-1-2 1,1 1 0,-1-2 0,0 0 0,-1 0 0,1-1 0,-1-1-1,0 0 1,0-1 0,-1 0 0,0-1 0,2-2 75,71-44 1046,-134 122 843,21-17-2456,29-49 536,0 0 0,0 0 0,0-1 0,0 1 0,0 0 0,0 0 0,1 0 0,-1 0 1,0 0-1,1 0 0,-1 0 0,0 0 0,1 0 0,0-1 0,-1 1 0,1 0 0,-1 0 0,1-1 0,0 1 0,-1 0 1,1-1-1,0 1 0,0-1 0,0 1 0,-1-1 0,1 1 0,0-1 0,0 1 0,0-1 0,0 0 0,0 0 1,0 1-1,0-1 0,0 0 0,0 0 0,0 0 0,0 0 0,0 0 0,0 0 0,0 0 0,0 0 0,0-1 1,0 1-1,-1 0 0,1-1 0,0 1 0,0 0 0,0-1 0,0 1 0,0-1 0,-1 0 0,1 1 0,0-1 1,0 1-1,-1-1 0,1 0 31,217-98-1273,-170 72 1605,-47 26-301,-1 1-1,0-1 1,1 0 0,-1 1-1,0-1 1,1 1 0,-1-1-1,1 0 1,-1 1 0,1-1-1,-1 1 1,1-1 0,0 1 0,-1 0-1,1-1 1,-1 1 0,1-1-1,0 1 1,-1 0 0,1 0-1,0-1 1,0 1 0,-1 0-1,1 0 1,0 0 0,0 0-1,-1 0 1,1 0 0,0 0-1,-1 0 1,1 0 0,0 0 0,0 0-1,-1 0 1,1 1 0,0-1-1,-1 0 1,1 1 0,0-1-1,-1 0 1,1 1 0,0-1-1,-1 1 1,1-1 0,-1 1-1,1-1 1,-1 1 0,1-1 0,-1 1-1,1-1 1,-1 1 0,0 0-1,1-1 1,-1 1 0,0 0-1,1-1 1,-1 1 0,0 0-1,0 0 1,0-1 0,0 1-1,0 0 1,0 0 0,0-1-1,0 1-30,-16 50 1048,-18 39-1276,36-88 113,0-1 1,0 0 0,0 0 0,0 0 0,1 0 0,-1 0-1,0 0 1,1-1 0,-1 1 0,1-1 0,-1 0 0,1 1-1,-1-1 1,1 0 0,-1-1 0,1 1 0,-1 0 0,1-1-1,-1 1 1,0-1 0,1 0 0,-1 0 0,0 0 0,1 0 0,-1 0-1,2-2 115,-3 3-49,28-11-627,1-4-101</inkml:trace>
  <inkml:trace contextRef="#ctx0" brushRef="#br0" timeOffset="-113171.652">16664 15463 4772,'-3'7'-60,"1"-1"-1,0 1 0,0 0 0,0 0 0,1 0 1,0 0-1,1 1 0,0-1 0,0 0 0,0 0 0,1 0 1,0 0-1,0 0 0,1 0 0,0 0 0,0 0 1,1 0-1,0-1 0,0 2 61,26 1-1273,-28-9 1262,0 0-1,-1 0 1,1 0 0,0 0-1,0 0 1,0-1 0,0 1-1,-1 1 1,1-1 0,0 0-1,0 0 1,0 0 0,-1 0-1,1 1 1,0-1 0,0 0-1,0 0 1,-1 1 0,1-1-1,0 1 1,-1-1 0,1 1-1,0-1 1,-1 1 0,1-1-1,-1 1 1,1 0 0,-1-1-1,1 1 1,-1 0 0,1-1-1,-1 1 1,1 0 0,-1 0-1,0 0 1,0-1 0,1 1-1,-1 0 1,0 0 0,0 0-1,0-1 1,0 1 0,0 0-1,0 0 1,0 0 0,0 0-1,0-1 1,0 1 0,-1 0-1,1 0 1,0 0 0,-1-1-1,1 1 1,0 0 0,-1 0 11,-104 136 2590,106-135-2645,0 0-1,-1-1 1,1 1 0,0-1-1,0 1 1,-1-1 0,1 1-1,0-1 1,1 1-1,-1-1 1,0 0 0,0 0-1,1 1 1,-1-1 0,0 0-1,1 0 1,-1 0 0,1-1-1,-1 1 1,1 0-1,0-1 1,-1 1 0,1 0-1,0-1 1,-1 0 0,1 1-1,0-1 1,0 0 0,-1 0-1,1 0 1,0 0 0,0-1-1,-1 1 1,1 0-1,0-1 1,-1 1 0,1-1-1,0 1 1,0-2 55,-1 2-26,26-1-544</inkml:trace>
  <inkml:trace contextRef="#ctx0" brushRef="#br0" timeOffset="-112955.182">16883 15745 5725,'0'0'352,"-8"6"-188,-3 3-56,1 0 224,1 1-608,4-4-396,3 0-225,4 1-51,7-3-32,3-1-136</inkml:trace>
  <inkml:trace contextRef="#ctx0" brushRef="#br0" timeOffset="-112820.913">16933 15875 3752,'-10'16'28,"-2"-2"-240,-4-2-288,-3 1-280</inkml:trace>
  <inkml:trace contextRef="#ctx0" brushRef="#br0" timeOffset="-112183.727">15368 16196 5881,'5'12'64,"-1"0"1,2-1 0,0 0 0,0 0 0,1 0 0,0-1-1,1 0 1,0 0 0,1-1 0,0 0 0,0 0 0,1-1-1,0 0 1,0-1 0,1 0 0,0-1 0,1 0 0,-1-1-1,1 0 1,0-1 0,0 0 0,0-1 0,0 0 0,7 0-65,66 16-109,1-3 1,1-5 0,0-3-1,0-3 1,1-5-1,-1-3 1,5-5 108,219 0 630,-290 7-507,-1 2 1,1 0-1,0 1 1,-1 1-1,1 1 0,-1 1 1,0 0-1,0 2 0,-1 0 1,0 2-1,0 0 1,-1 1-1,0 0 0,-1 2 1,0 0-1,8 7-123,-25-18 17,1 0 1,-1 0-1,1-1 0,-1 1 1,0 0-1,1 0 0,-1-1 0,0 1 1,1 0-1,-1 0 0,0 0 1,0 0-1,0-1 0,0 1 0,0 0 1,0 0-1,0 0 0,0 0 1,0-1-1,0 1 0,0 0 0,-1 0 1,1 0-1,0 0 0,-1-1 1,1 1-1,0 0 0,-1 0 0,1-1 1,-1 1-1,1 0 0,-1-1 1,1 1-1,-1 0 0,0-1 0,1 1 1,-1-1-1,0 1 0,1-1 0,-1 0 1,0 1-1,0-1 0,0 1 1,1-1-1,-1 0 0,0 0 0,0 0 1,0 1-1,0-1 0,1 0 1,-1 0-1,0 0 0,0 0 0,0 0 1,0-1-1,0 1 0,1 0 1,-1 0-1,0 0 0,0-1 0,0 1 1,1-1-18,-64 4 22,-11-12-209,1-3 1,0-4-1,1-3 1,1-3-1,0-3 1,-62-32 186,-16-2-170,90 32 96,-2 2 0,-1 3 1,0 3-1,-2 3 0,0 3 1,-1 2-1,0 4 0,0 2 1,0 3-1,-41 5 74,104-3 3,1 0-6,-1-1 0,0 0 1,0 1-1,1-1 1,-1 1-1,0 0 1,0 0-1,1 0 0,-1 0 1,0 0-1,0 1 1,0-1-1,1 1 1,-1 0-1,0 0 0,1 0 1,-1 0-1,1 0 1,-1 1-1,1-1 0,0 1 1,-1-1-1,1 1 1,0 0-1,0 0 1,0 0-1,0 0 0,1 0 1,-1 1-1,1-1 1,-1 0-1,1 1 1,0-1-1,-1 1 0,1 0 1,1-1-1,-1 1 1,0 0-1,1 0 0,-1-1 1,1 1-1,0 0 1,0 0-1,0-1 1,0 1-1,1 0 0,-1 1 3,16 11 15,1 1-1,0-2 0,1-1 0,0 0 1,1-1-1,1-1 0,-1 0 0,2-2 0,0 0 1,0-2-1,0 0 0,1-1 0,0-2 1,0 0-1,10 0-14,38 7 12,1-3 0,-1-4 0,1-2 1,0-4-1,0-2 0,-1-4 0,11-5-12,-81 13-5,-1 0 0,1-1 0,0 1 0,-1 0 0,1 0 0,0-1 0,0 1 0,-1 0-1,1-1 1,0 1 0,0 0 0,0-1 0,0 1 0,-1 0 0,1-1 0,0 1 0,0-1 0,0 1 0,0 0 0,0-1 0,0 1 0,0-1 0,0 1-1,0 0 1,0-1 0,0 1 0,0-1 0,0 1 0,0 0 0,1-1 0,-1 1 0,0 0 0,0-1 0,0 1 0,0-1 0,1 1 0,-1 0-1,0 0 1,1-1 0,-1 1 0,0 0 0,0-1 0,1 1 0,-1 0 0,0 0 0,1-1 5,-45-11-584,-552-38-915,-209-15 1602,787 63-64,-27 0-86,55 16 433,74 13-277,0-3 1,2-4 0,0-4-1,1-3 1,0-5 0,1-3-1,0-4 1,53-7-110,-20-1-3688,-105 6 2384</inkml:trace>
  <inkml:trace contextRef="#ctx0" brushRef="#br0" timeOffset="-109449.918">12985 16260 4184,'584'24'3221,"-187"-3"-3115,201-21-17,164 10-100,-616 10 2710,-221-65-1474,-27-23-1421,-2 4 0,-2 5 0,-56-19 196,28 59-258,85 20 204,48-1-5,1 0-91,0 0-30,0 0 31,52 19-64,-12-15 161,-1-1 0,1-2 1,-1-2-1,1-2 0,33-6 52,-37 5-73,-34 3 592,1-4-7695,-13 3 6051</inkml:trace>
  <inkml:trace contextRef="#ctx0" brushRef="#br0" timeOffset="-96857.961">17803 1 2900,'0'0'50,"25"29"-68,51 37-67,-74-60 106,1 1 0,-1 0-1,0-1 1,-1 1 0,0 0 0,0 0 0,0 0 0,-1 0-1,0 0 1,0 0 0,0 0 0,-1 0 0,-1 0 0,1 0-1,-1 0 1,0 0 0,0-1 0,-1 1 0,0-1 0,-1 1-21,0 7 72,-92 277 1866,96-290-1747,0-1-28,0 0-16,0 0 30,119-44-645,-112 38 495,1 1 0,0 0 0,0 0 0,1 1 0,-1 1 0,1-1 0,0 1 0,0 1 0,0-1 0,0 2 0,0-1 0,0 1 0,1 0 0,-1 1 0,0 0 1,2 1-28,-8 1 21,0 1 0,0-1 1,0 1-1,0-1 0,-1 1 1,1 0-1,-1 0 0,1 0 1,-1 1-1,0-1 0,0 0 1,-1 1-1,1 0 1,-1-1-1,0 1 0,1 0 1,-2-1-1,1 1 0,0 0 1,-1 0-1,0 0 0,0 0 1,0 0-1,0 0 0,-1-1 1,1 1-1,-1 0 0,0 0 1,0-1-1,0 1 1,-1 0-1,1-1 0,-1 1 1,0-1-1,0 0 0,-1 1-21,3-3 12,39 4-196,181-152 541,-218 181-1122,-26 101 1485,24-135-768,1 1 0,-1 0 0,1-1 0,0 1 0,-1 0 0,1-1-1,0 1 1,-1 0 0,1-1 0,0 1 0,0-1 0,-1 0 0,1 1 0,0-1 0,0 1-1,0-1 1,0 0 0,0 0 0,-1 0 0,1 1 0,0-1 0,0 0 0,0 0 0,0 0-1,0 0 1,0-1 0,0 1 0,0 0 0,-1 0 0,1 0 0,0-1 0,0 1 0,0 0-1,0-1 1,-1 1 0,1-1 0,0 1 0,0-1 0,-1 1 0,1-1 0,0 0-1,-1 1 1,1-1 0,-1 0 0,1 0 0,-1 1 0,1-1 0,-1 0 0,1 0 0,-1 0-1,0 1 1,1-1 0,-1 0 0,0 0 0,0 0 0,0 0 0,0 0 0,1 0 0,-1 0-1,-1 0 49,6-4 40,34-26 1769,-38 30-1239,19-2 837,5 2-1371,0-2 1,0 0-1,0-2 0,-1 0 0,0-2 1,0-1-1,0-1 0,-1 0 0,-1-2 1,0-1-1,21-14-36,-42 25-21,1-1-1,-1 1 1,0 0 0,0-1 0,0 1 0,0-1-1,0 1 1,0-1 0,0 0 0,-1 1-1,1-1 1,-1 0 0,1 0 0,-1 1 0,1-1-1,-1 0 1,0 0 0,0 1 0,0-1 0,0 0-1,0 0 1,0 0 0,-1 0 0,1 1 0,0-1-1,-1 0 1,0 1 0,1-1 0,-1 0 0,0 1-1,0-1 1,0 0 0,0 1 0,0 0 0,0-1-1,0 1 1,0 0 0,-1-1 0,1 1 0,-1 0-1,1 0 1,-1 0 0,1 0 0,-1 0-1,1 0 1,-1 1 0,0-1 0,1 1 0,-1-1-1,0 1 1,0-1 0,0 1 0,1 0 0,-1 0-1,0 0 1,0 0 0,0 0 0,1 0 0,-1 1-1,0-1 1,0 0 0,1 1 0,-1 0 0,0-1-1,1 1 1,-1 0 0,-1 1 21,-3-2-26,1 0 0,-1 0 0,1 1 0,-1 0 1,1 0-1,-1 1 0,1-1 0,-1 1 0,1 0 0,0 1 0,0-1 1,0 1-1,1 0 0,-1 0 0,0 1 0,1-1 0,0 1 0,0 0 1,0 0-1,1 1 0,-1-1 0,1 1 0,0-1 0,0 1 0,0 0 0,1 0 1,0 0-1,0 1 0,0 1 26,28 21-2804,-26-20 1972</inkml:trace>
  <inkml:trace contextRef="#ctx0" brushRef="#br0" timeOffset="-92508.316">9776 6820 4968,'0'0'118,"0"0"-158,0 0-100,14-3 76,252-41 156,-175 32-997,0-3 0,-2-5 0,50-18 905,-102 24-611</inkml:trace>
  <inkml:trace contextRef="#ctx0" brushRef="#br0" timeOffset="-91166.725">11618 6632 1296,'0'0'36,"0"0"-12,0 0 4,0 0-28,4 0-40,-1 0-164,-3 0-932</inkml:trace>
  <inkml:trace contextRef="#ctx0" brushRef="#br0" timeOffset="-89977.994">11080 7813 3744,'23'18'164,"3"-6"28,1 0 24,5-4 60,-1-2-148,0-2-4,-2-8-168,1 1-212,-6-3-84,0-2-48,-5-1-132,-3 0-184,-4-1-220</inkml:trace>
  <inkml:trace contextRef="#ctx0" brushRef="#br0" timeOffset="-89671.146">11533 7245 5184,'-8'480'1463,"20"-424"-1263,-12-55-550,0-1-186,18-22-1367,-2-16 405,-12 11 550</inkml:trace>
  <inkml:trace contextRef="#ctx0" brushRef="#br0" timeOffset="-89072.498">12122 7566 3172,'70'-22'-868</inkml:trace>
  <inkml:trace contextRef="#ctx0" brushRef="#br0" timeOffset="-86058.211">5348 8805 3580,'0'0'78,"0"0"10,0 0 21,0 0 3,0 0 10,0 0 11,0 0 21,0 0 9,0 0 11,0 0 11,0 0 25,0 0-4,0 0-55,9 6 101,16 6-92,1-2 1,1-1-1,0-2 1,0 0 0,0-2-1,1-1 1,8 0-161,17 4 37,146 12 32,0-9 0,1-8 0,0-10 0,-1-7 0,-1-10 0,84-25-69,83-3 99,-364 52-113,-1 0-27,0 0 5,0 0-86,0 0-218,0 0-281,0 0-191,8 23-1559,-2-8 1313</inkml:trace>
  <inkml:trace contextRef="#ctx0" brushRef="#br0" timeOffset="-84163.996">9202 8682 2448,'0'0'42,"0"0"28,6 2-18,3-31-1309,-7 19 894</inkml:trace>
  <inkml:trace contextRef="#ctx0" brushRef="#br0" timeOffset="-82043.41">5768 9191 1260,'838'-72'1278,"65"-74"96,-613 109 607,281-75-1981,-365 40 494,-99-35-483,133-4 26,-237 110-45,1-1 0,-1 1 0,0-1 0,0 0 0,0 0 1,-1 0-1,1 0 0,0-1 0,-1 1 0,0-1 0,1 0 1,-1 1-1,0-1 0,0 0 0,-1 0 0,1 0 0,-1-1 1,1 1-1,-1 0 0,0-1 0,0 1 0,0 0 0,-1-1 1,1 1-1,-1-1 0,0 1 0,0-1 0,0 1 0,0-1 0,-1 1 1,1-1-1,-1 1 0,0-1 0,0 1 0,0 0 0,-1 0 1,1-1-1,-1 1 0,0 0 0,0 0 0,0 0 0,0 1 1,0-1 7,-107-115-1461,52 84 1225,-1 3 0,-1 2 0,-2 3 0,-1 3 0,-1 2 0,0 3 0,-2 3 0,1 3 0,-2 2 0,-41 1 236,-167-14-639,-2 12 0,-233 22 639,26 0-376,-174-13-36,608 3 369</inkml:trace>
  <inkml:trace contextRef="#ctx0" brushRef="#br0" timeOffset="-80578.103">6225 8925 1100,'942'-47'1409,"-693"46"-976,1-11 0,-2-10 0,-1-12-1,178-49-432,-384 74-30,2 1 0,-1 2-1,1 3 1,0 1-1,32 3 31,101-36 727,-175 34-500,-1 1 50,0 0 48,14-31 337,-11 18-702,0 1 0,-1-1 0,-1 0 1,0 0-1,0 1 0,-1-1 0,-1 0 0,0 0 1,-1 0-1,0 1 0,-1-1 0,0 0 0,-1 1 1,-1 0-1,0 0 0,0 1 0,-1-1 0,-1 1 1,0 0-1,0 1 0,-1-1 0,0 2 0,-5-5 40,-17-18-300,-1 2 0,-1 1 0,-2 2-1,0 1 1,-2 2 0,-17-9 300,-19 0-252,-2 3 0,-1 3 0,-1 3 0,-1 3-1,0 4 1,-2 4 0,0 3 0,-64 0 252,26-2-227,-533-57-797,561 61 883</inkml:trace>
  <inkml:trace contextRef="#ctx0" brushRef="#br0" timeOffset="-77364.637">6715 7883 1012,'0'0'46,"0"0"-11,0 0-11,0 0 14,0 0-13,0 0-1,0 0 15,0 0-1,0 0-13,0 0 8,0 0 4,0 0-36,0 0 21,0 0-4,0 0-24,0 0 13,0 0-22,0 0 33,0 0 10,0 0-9,0 0-29,0 0-68,0 0 112,0 0 9,0 0-16,0 0-12,0 0-26,0 0 28,0 0-22,0 0 24,-1 1 11,-3 1-36,3-1 8,1-1-15,0 0 26,0 0 11,0 0-7,0 0-30,0 0 10,0 0-30,0 0 53,0 0 11,0 0-40,0 0 12,0 0-6,0 0 32,0 0-14,0 0-41,0 0 4,0 0 41,-4 3-8,3-2 2,1-1-27,0 0 15,0 0-11,0 0 11,0 0-15,0 0 22,0 0-18,0 0 36,0 0-7,0 0-41,0 0-1,0 0 16,0 0 43,0 0-21,0 0-37,0 0 7,0 0 23,0 0-19,0 0 23,0 0-1,0 0-25,0 0 22,0 0-26,0 0-24,0 0 3,0 0 4,0 0-12,0 0 12,0 0 1,0 0-16,0 0 10,-23-13-402,4 3 202,-6 1 1</inkml:trace>
  <inkml:trace contextRef="#ctx0" brushRef="#br0" timeOffset="-76596.136">5935 9222 2228,'1684'-292'2398,"-1242"186"-1412,-438 100-963,0 1 1,-1 0 0,0-1-1,0 0 1,0 0 0,0 0-1,-1 0 1,0 0 0,-1-1-1,1 1 1,-1 0 0,0-1-1,-1 1 1,0-1 0,0 1-1,0-1 1,-1 0-1,0 1 1,0 0 0,0-1-1,-1 1 1,0 0 0,0 0-1,-1 0 1,0 0 0,0 0-1,0 0 1,-1 0-24,-7-9-175,0 0 0,-1 0 1,0 1-1,-2 1 0,1 0 0,-1 1 1,-1 0-1,0 2 0,-1-1 0,0 2 1,-1 0-1,0 1 0,0 1 0,-1 0 1,1 1-1,-1 1 0,-1 1 0,-5 0 175,7 0-756</inkml:trace>
  <inkml:trace contextRef="#ctx0" brushRef="#br0" timeOffset="-71434.194">8811 11210 1916,'0'0'73,"0"0"-18,0 0-21,0 0-22,0 0-39,0 0-3,0 0-8,0 0 5,0 0-5,0-24-261,0-13-185,0 14 151</inkml:trace>
  <inkml:trace contextRef="#ctx0" brushRef="#br0" timeOffset="-16513.732">4672 3919 1596,'-34'-18'1188,"-65"3"-206,67 17-967,-1 1 1,1 1 0,0 2 0,0 1-1,1 2 1,0 1 0,-19 9-16,-28 8 127,-217 57 532,294-84-631,1 0 38,-21 20-353,18-14 455,-1-4-2998,4-2 2411</inkml:trace>
  <inkml:trace contextRef="#ctx0" brushRef="#br0" timeOffset="3.647">13574 8870 400,'-6'-3'20,"6"3"-20,-6-1 0,6 1 0,-7-3 0,4-1 0,0 0 0,-1-2-40,-1-5-40,1-2-12,1 2 12</inkml:trace>
  <inkml:trace contextRef="#ctx0" brushRef="#br0" timeOffset="3.647">16987 10074 2348,'-28'-23'97,"1"-2"0,1 0 0,1-1-1,2-2 1,0 0 0,-17-31-97,16-68-485,31-112 169,-5 211 262,-1 1 1,-1-1-1,-1 1 0,-2 0 0,0-1 0,-2 1 1,-1 0-1,-2 1 0,0 0 0,-1 0 0,-2 0 1,-1 2-1,-14-24 54,-288-377-1185,308 417 1165,0-5 13,-1 0 0,-1 1 0,0 0 0,-1 0 0,-1 1 0,1 0 0,-2 0 0,1 1 0,-1 1 0,-10-7 7,6 12-22,9 1-106</inkml:trace>
  <inkml:trace contextRef="#ctx0" brushRef="#br0" timeOffset="3.647">4497 10007 2144,'4'22'24,"1"-2"-24,2-2 0,5-2-44,3 0 16,3-6 4,1 0-60,2-4-4,1-1 8,0-2-16,-1 0-4,0-3-112</inkml:trace>
  <inkml:trace contextRef="#ctx0" brushRef="#br0" timeOffset="3.647">4857 10035 4448,'-11'-4'189,"0"1"-1,0 0 0,0 1 1,0 0-1,-1 1 0,1 0 0,-1 1 1,1 0-1,-1 1 0,1 0 1,0 1-1,0 0 0,-1 1 1,1 0-1,1 0 0,-1 2 0,0-1 1,1 1-1,0 1 0,0 0 1,1 0-1,0 1 0,-8 6-188,1 2 40,1 0-1,0 2 0,0-1 1,2 2-1,0 0 1,2 0-1,0 1 1,0 1-1,2-1 0,1 2 1,0-1-1,1 3-39,-11 53 126,3 1-1,3 0 0,4 1 1,3 0-1,4 0 0,5 34-125,-3-74 3,3-1 0,1 1-1,2-1 1,1 0 0,2-1 0,1 0-1,2-1 1,2 0 0,1-1 0,1 0-1,2-2 1,2 0 0,0-1 0,3-2-1,0 0 1,1-1 0,14 9-3,1 1-107,2-2 0,2-2-1,1-2 1,1-2 0,5 0 107,-33-19-39,1-2-1,0 0 0,0-1 1,1-1-1,0-1 1,0-1-1,1 0 0,-1-2 1,1 0-1,0-2 1,0 0-1,0-1 0,-1-1 1,21-4 39,-18-5 2,0-1-1,-1-2 1,0 0 0,-1-1 0,0-1 0,-1-1 0,-1-1-1,-1-1 1,0 0 0,-1-1 0,-1-1 0,-1-1-1,-1 0 1,-1-1 0,0 0 0,-2-1 0,-1 0-1,2-8-1,3-4 53,-2-1 0,-1 0 0,-2 0 0,-2-1-1,-1-1 1,-2 1 0,-1-1 0,-2 0-1,-2 1 1,-1-1 0,-2 0 0,-1 0 0,-3 1-1,-1 0 1,-1 0 0,-2 1 0,-2 0-1,-1 1 1,-16-28-53,16 29 21,-1 1-1,-2 0 0,-2 2 0,0 0 1,-2 1-1,-1 1 0,-2 1 1,-1 1-1,-1 1 0,-1 1 0,-1 1 1,-1 2-1,-1 1 0,0 1 1,-2 2-1,-1 1 0,0 1 0,-1 2 1,0 2-1,-1 1 0,0 1-20,27 9-288,1 1 0,0-1 1,0 1-1,-1 1 0,1-1 0,0 1 0,0 0 0,-1 1 0,1 0 0,0 0 0,1 0 0,-1 1 0,0 0 0,1 1 1,-1-1-1,1 1 0,0 0 0,1 1 0,-1 0 0,1-1 0,-1 2 0,1-1 0,1 1 0,-5 5 288,-6 9-812</inkml:trace>
  <inkml:trace contextRef="#ctx0" brushRef="#br0" timeOffset="3.647">11696 5041 1276,'1'-3'-5,"0"3"-20,4 447 448,-3 211 1159,15-59 480,-10 21 672,53-336-1547,-44-130-546,-6 1 0,-8 0 0,-6 11-641,1 90 321,12 86-229,-6 294-150,-97-114-20,41 111-657,47-612-1400,3-80-913,2 38 2783,-3-43-1174,-1-7-149</inkml:trace>
  <inkml:trace contextRef="#ctx0" brushRef="#br0" timeOffset="3.647">11618 5458 1384,'-21'-13'428,"20"14"-408,1-1-4,0 0-53,48 0-198,1161-106 1800,67-6-468,-922 93-718,147 18-379,147-6 437,1126-82-151,-647 10-12,-473 24-897,648 30 623,-1088 57-747,-213-32 659,-1 0-16,0 0 12,3 38-256,-2 52 753,-3-1 0,-5 1 0,-14 64-405,-10 130 826,-43 692 2794,56-735-3052,10 1 0,11 0 1,25 165-569,11-94 171,0-17-103,-12 2 0,-12 278-68,-21-422 12,-44 479 69,-109 219 157,-54 174 98,199-1000-2699,-2-70-1053,14 39 3426,-14-52-1949</inkml:trace>
  <inkml:trace contextRef="#ctx0" brushRef="#br0" timeOffset="3.647">11769 10664 3116,'-7'-9'65,"1"1"1,0-1-1,0 0 0,1-1 0,0 1 0,1-1 0,0 0 1,1 0-1,0 0 0,0-1 0,1 1 0,1-1 0,-1 1 1,2-1-1,0-8-65,0 18-48,0 1 6,0 0-10,0 0 4,0 0-18,0 0-6,0 0 10,0 0-24,0 0 6,-2 46-684,32 195 1108,-22-183-55,-2 1-1,-2-1 1,-3 1-1,-3 0 1,-2 0-1,-5 18-288,-3 58 657,2 5-23,1-46-265,4 0 0,5 0 0,6 37-369,-3-123 15,0 0 0,1 0-1,0 0 1,1 0 0,0-1 0,0 0 0,1 0 0,-1 0 0,2 0 0,-1-1 0,1 0 0,0-1 0,0 1 0,0-1 0,1-1-1,-1 1 1,1-1 0,0-1 0,1 1 0,2-1-15,9 8 46,44 12 129,0-2 0,2-4 0,0-2 0,0-3 0,2-3 0,-1-3 0,1-3 0,-1-3 1,1-3-1,0-3 0,46-10-175,-75 12 19,480-61 194,-3-23 0,21-29-213,-102 33 43,3 18 1,120 11-44,462-14 40,216 11 0,-416 21-99,-894 23-7476,73 14 6880</inkml:trace>
  <inkml:trace contextRef="#ctx0" brushRef="#br0" timeOffset="3.647">11975 7248 1504,'-167'-206'-233,"150"201"82,38-1-203,13-11 303,0 2-1,1 1 1,0 1-1,1 2 1,0 2-1,1 1 1,31-2 51,-33 3 9,399-55 926,79 14-935,-253 25 117,921-87 339,1206-11 575,-314 112-580,-819 20-218,-1065-9-111,-297-24-1116,50 17 320</inkml:trace>
  <inkml:trace contextRef="#ctx0" brushRef="#br0" timeOffset="3.647">12039 8810 2056,'-216'-57'-247,"210"55"235,2-1-19,3 2 1,1 1 0,0 0-8,0 0 0,0 0 5,0 0-11,0 0-50,288 19-431,51-30 1557,326-53-1032,-222 15 395,706-19 905,-422 25-452,448-10 674,1659-51 1184,-2447 86-2539,336-33 259,-591 30-399,-131 21-130,-16-19-1533,8 11 1232,-1 1 0,0 0 0,-1 1 1,0 0-1,0 0 0,0 1 0,-1 0 0,1 1 0,-1 0 0,0 0 0,-1 1 1,-1 0 403,-32-9-1164</inkml:trace>
  <inkml:trace contextRef="#ctx0" brushRef="#br0" timeOffset="3.647">13121 5519 836,'0'0'0,"-5"-3"0,5 3 0,0 0-20,0 0 20,0 0 0,-5 0 0,5 0-204,0 0 272,0 0-68,0 0-24,0 0 0,0 0-28,0 0-204</inkml:trace>
  <inkml:trace contextRef="#ctx0" brushRef="#br0" timeOffset="3.647">13682 5341 20,'0'0'0,"0"0"0,0 0 0</inkml:trace>
  <inkml:trace contextRef="#ctx0" brushRef="#br0" timeOffset="3.647">13851 6162 1224,'7'1114'1967,"-14"-671"-298,2-172-380,-1 6 1834,29 256-3123,31 221 2076,-51-599-1734,7-1-1,16 71-341,5 43 194,-12 0 0,-12 98-194,16 255 142,53-288-162,-49 70-428,-28-332 365,1-69-39,0-2-76,0 0-65,0-3-103,-4-180-4574,7 91 3003</inkml:trace>
  <inkml:trace contextRef="#ctx0" brushRef="#br0" timeOffset="3.647">17134 5334 2132,'98'-107'84,"-96"102"-70,0 2-15,-2 2-16,0 1-3,0 0-2,10 40 28,-4 12 224,-2-1 0,-2 1 0,-3 0 0,-2 0 0,-2 0-1,-2-1 1,-13 43-230,-2 39 447,-70 536 2968,-54 359 426,79-267-2851,23-410-879,5 202-111,45-98-367,23 54 367,-22 81-868,-8-550 851,-1 0 0,-3 0-1,0 0 1,-3-1 0,-1 0-1,-2 0 1,-2-1 0,-16 33 17,2 6-1,-1 2-4135,28-77 2890,0-2 47,-2-1 99,-3-5-34</inkml:trace>
  <inkml:trace contextRef="#ctx0" brushRef="#br0" timeOffset="3.647">18885 5661 2324,'77'-78'-218,"-73"74"209,0 0-1,0 0 0,0 0 1,-1-1-1,1 0 1,-1 1-1,0-1 0,-1 0 1,1-1-1,-1 1 1,0 0-1,0-1 0,-1 1 1,1-1-1,-1 1 1,-1-1-1,1 0 1,-1-5 9,0 11-29,-38-77-211,-41-106-178,79 183 392,0 0-2,0 0-16,0 0-17,-7 14-392,-18 200-19,24-173 449,0 786 2049,-51-362-152,16-166 1243,4 207-3117,-21 733 3785,62-421-3329,-20-553-174,4-190-263,3 1 1,4-1-1,3 0 1,3 0-1,4 6-19,139 488 29,-104-429-194,-45-137 166,0 0 0,1 0 0,-1 0 1,0 1-1,0-1 0,0 0 0,-1 0 0,1 0 0,-1 0 0,0 0 0,0-1 1,0 1-1,0 0 0,0 0 0,0 0 0,-1-1 0,1 1 0,-1-1 0,0 1 1,0-1-1,0 0 0,0 1 0,0-1 0,-1 0 0,1 0 0,-1-1 0,1 1 1,-1-1-1,1 1 0,-1-1 0,0 0 0,-1 1-1,-66-24-4496,63 33 1417,1-3 1533</inkml:trace>
  <inkml:trace contextRef="#ctx0" brushRef="#br0" timeOffset="3.647">14126 3682 2232,'12'-55'1409,"-12"54"-1326,0 1-8,0 0-2,0 0 11,0 0-2,0 0-28,0 0-17,0 0-50,0 0-37,0 0-24,-24 46 374,-124 205 1633,59-133-1340,-6-5-1,-4-3 0,-4-5 1,-25 13-593,-91 95 224,-264 232 3,469-430-203,14-14-7,0-1-34,0 0 3,0 0 23,0 0-23,0 0-16,0 0-1,0 0-15,0 0-19,0 0 4,0 0-11,0 0-17,0 0-20,0 0-3,0 0 7,0 0-16,0 0-13,0 0-56,0 0-47,0 0-49,0 0-58,0 0-12,5-33-2417,4-9 1199,-3 25 1042</inkml:trace>
  <inkml:trace contextRef="#ctx0" brushRef="#br0" timeOffset="3.647">12687 5648 2680,'0'0'105,"-4"26"225,-61 100-293,-273 402 3134,337-527-3165,-77 177 1028,75-170-1001,0 1 0,1 0-1,0 0 1,0 0 0,1 0 0,0 0 0,1 0 0,0 0 0,0 0 0,1 0 0,0 0 0,1 0 0,0 0 0,0-1-1,1 1 1,0 0 0,0-1 0,1 0 0,4 8-33,-3-11 24,0 1-1,0-1 1,0 0-1,0-1 1,1 0-1,0 0 0,0 0 1,0 0-1,0-1 1,1 0-1,-1 0 1,1-1-1,0 0 1,0 0-1,0 0 1,0-1-1,0 0 1,0-1-1,0 1 1,0-1-1,0-1 1,0 1-1,0-1 1,0 0-1,0-1 1,2 0-24,178-69 238,-113 36-235,-27 15-4,-1-3 1,-1-1-1,-1-2 1,-1-1 0,-1-3-1,-2-2 1,0-3 0,-32 26-5,0-1 0,-1 0 0,0 0 0,0-1 0,-2 0 1,1 0-1,-1-1 0,-1 0 0,0 1 0,-1-1 0,0-1 0,-1 1 1,0 0-1,-1-1 0,0 1 0,-1-1 0,0 1 0,-1 0 0,-1-1 0,0 1 1,-1 0-1,0 0 0,0 0 0,-1 0 0,-1 0 0,0 1 0,-1 0 1,0 0-1,-1 0 0,0 1 0,0 0 0,-1 1 0,-1-1 0,1 1 0,-1 1 1,-1 0-1,0 0 0,0 1 0,0 0 0,-2 0 5,-4-3-6,0 1 0,0 1 0,-1 1 0,1 0 0,-2 1 0,1 1 0,-1 0 0,0 1 0,0 1 0,0 1 0,0 1 0,0 0-1,0 2 1,0 0 0,-1 0 0,1 2 0,1 0 0,-1 2 0,0-1 0,1 2 0,0 1 0,0 0 0,1 1 0,0 0 0,0 2 0,-2 2 6,-7 3-84,10-8-143,1 2-1,-1-1 1,1 2-1,1 0 1,0 0-1,0 2 1,1-1 0,1 1-1,0 1 1,0 0-1,1 1 1,-2 5 227,12 46-2957,10-53 2154</inkml:trace>
  <inkml:trace contextRef="#ctx0" brushRef="#br0" timeOffset="3.647">15209 5637 5104,'-9'0'61,"0"0"0,1 1 0,-1 0 0,0 0 0,1 1 0,-1 0 0,1 0 0,0 1 0,-1 0 0,1 0 0,1 1 0,-1 0 0,0 1-1,1 0 1,0 0 0,0 0 0,0 1 0,1 0 0,0 0 0,0 1 0,1 0 0,0 0 0,0 0 0,0 0 0,-3 8-61,2-8 81,-36 46 99,2 1-1,2 2 1,3 1-1,2 2 1,3 2-1,2 0 0,-8 34-179,33-88 31,0 0 0,1 0 0,-1 0 0,2 0 0,-1 0 0,1 0 0,0 0 0,0 1 0,1-1 0,0 0 0,0 1-1,1-1 1,0 0 0,0 1 0,1-1 0,0 0 0,0 0 0,1 0 0,0 0 0,0-1 0,0 1 0,1-1 0,0 0-1,0 0 1,1 0 0,0 0 0,0-1 0,0 0 0,0 0 0,1 0 0,0-1 0,0 0 0,0 0 0,0 0 0,1-1 0,0 0-1,-1 0 1,1 0 0,0-1 0,5 1-31,27-2 37,0 0 0,-1-3 1,1-1-1,-1-2 0,0-2 0,0-1 0,0-2 0,-1-1 0,-1-2 0,0-2 1,-1-1-1,-1-2 0,5-4-37,-22 14 19,0 0 0,-1-2 1,0 1-1,-1-2 0,0 0 1,0-1-1,-1-1 0,-1 0 0,0-1 1,-1 0-1,0-1 0,-1 0 0,-1-1 1,-1 0-1,0 0 0,-1-1 0,0-1 1,-2 1-1,0-1 0,-1 0 1,-1 0-1,0-1 0,-2 1 0,0-1 1,-1 0-1,-1 0 0,0 1 0,-2-1 1,0 0-1,-1 1 0,-2-2-19,2 11 15,-2 0 0,1 0 0,-1 0 0,-1 1 0,0 0 0,0 0-1,0 1 1,-1-1 0,0 1 0,-1 1 0,1-1 0,-1 1 0,-1 1 0,1-1-1,-1 2 1,0-1 0,0 1 0,0 0 0,0 1 0,-6-2-15,-200-31-33,211 36 34,-14-2-67,3 0-127,1 0 0,-1 1-1,1 0 1,-1 1 0,1 1 0,-1 0 0,1 1 0,0 1 0,-1 0 0,1 1-1,-2 1 194,13-2-225,0 0-1,1 0 1,-1 0-1,1 0 1,0 0-1,0 0 0,0 1 1,0-1-1,1 1 1,-1-1-1,1 1 1,0 0-1,0 0 0,0 0 1,1-1-1,-1 1 1,1 0-1,0 0 0,0 0 1,0 0-1,1 2 226,-1 28-1064</inkml:trace>
  <inkml:trace contextRef="#ctx0" brushRef="#br0" timeOffset="3.647">18120 5821 2452,'1'-2'90,"0"-1"0,0 1 0,0-1 0,-1 1 0,1-1 0,-1 1 1,0-1-1,0 1 0,1-1 0,-2 1 0,1-1 0,0 1 0,0-1 0,-1 1 0,1-1 0,-1 1 0,0 0 0,0-1 0,0 1 0,0 0 0,0-1 0,0 1 0,-1 0 0,1 0 0,-1 0 0,1 0 0,-1 0 0,0 1 1,0-1-1,0 0 0,0 1 0,0 0 0,0-1 0,0 1 0,-1 0 0,1 0 0,0 0 0,-1 0 0,1 0 0,-1 1 0,1-1 0,-1 1 0,1 0 0,-1-1 0,1 1 0,-1 0 0,1 1 0,-1-1 0,1 0 0,-1 1 1,1-1-1,0 1 0,-1 0 0,1 0 0,-1 0-90,-24 15 7,0 2 0,2 0 0,0 2 0,1 1 0,1 1 0,1 1 0,1 1 1,1 0-1,-10 18-7,20-29 6,-1-1 9,0 2 0,0-1 1,1 1-1,1 1 0,0 0 0,1 0 0,1 1 1,0 0-1,2 0 0,-1 1 0,2-1 0,0 1 1,1 2-16,6-9 22,1-1-1,1 0 1,-1 0 0,2 0 0,-1-1 0,1 0 0,0 0-1,1 0 1,-1-1 0,2 0 0,-1 0 0,1-1 0,0 0 0,0 0-1,1-1 1,-1 0 0,1 0 0,1-1 0,-1 0 0,0-1 0,1 0-1,0 0 1,0-1 0,0-1 0,0 0 0,0 0-22,32 9 47,0-3-1,0-1 1,0-2 0,1-2 0,-1-2 0,1-2-1,-1-2 1,1-1 0,-1-3 0,-1-1 0,0-2-1,0-1 1,-1-3 0,0-1 0,14-10-47,-46 22 29,-1 0 0,1 0 0,-1-1 0,0 0 0,0 0 0,0-1 0,-1 0 0,0 0 0,0-1 0,-1 1 0,0-1 0,0 0 0,0-1 0,-1 1 0,0-1 0,0 0 0,-1 0 0,0 0 0,-1 0 0,0-1 0,0 1 0,0-1 0,-1 0 0,-1 1 0,1-1 0,-1 0 0,-1 1 0,0-1 0,0 1 0,-1-4-29,-2-11 8,-1 0 1,0 0-1,-2 0 0,-1 1 1,0 0-1,-2 1 0,0 0 1,-2 0-1,0 1 0,-1 1 1,-1 0-1,-1 0 0,0 2 1,-2 0-1,0 1 0,-1 0 1,0 2-1,-1 0 0,-1 1 1,0 1-1,0 1 0,-1 0 1,-1 2-1,-20-6-8,38 13-118,1 0 0,-1 0 1,0 1-1,0-1 0,0 1 1,0 0-1,0 0 0,0 0 0,0 1 1,0 0-1,0-1 0,0 2 1,0-1-1,0 0 0,0 1 0,0-1 1,0 1-1,0 0 0,0 1 0,0-1 1,0 1-1,1 0 0,-1-1 1,1 2-1,-1-1 0,1 0 0,0 1 1,-1-1-1,1 1 0,1 0 1,-1 0-1,0 0 0,1 0 0,0 1 1,-1-1-1,1 1 0,0 0 1,1-1-1,-1 1 0,1 0 0,0 0 1,0 0-1,0 0 0,0 0 0,1 0 1,-1 0 117,12 55-1604,2-28 726</inkml:trace>
  <inkml:trace contextRef="#ctx0" brushRef="#br0" timeOffset="3.647">19734 5813 4052,'-5'-1'2758,"-46"47"-2524,48-43-231,-11 8 21,0 2 0,0-1 0,1 2 0,1 0 0,0 0 0,1 1 0,1 0 0,0 1 0,1 1 0,0-1 0,2 1 0,0 0 0,1 1 0,1 0 0,0 0 0,1 0 0,1 0 0,1 1 0,1-1 0,0 1 0,2 0 0,1 13-24,0-27 21,1 0-1,0 1 1,0-1 0,0-1-1,0 1 1,1 0-1,-1-1 1,1 1-1,0-1 1,1 0-1,-1-1 1,1 1 0,0-1-1,-1 0 1,2 0-1,-1 0 1,0-1-1,0 1 1,1-1-1,-1-1 1,1 1 0,0-1-1,-1 0 1,1 0-1,0-1 1,0 1-1,0-1 1,4-1-21,165-24 270,-174 25-270,15-2 18,1 0 0,-1-1 0,0 0 0,1-2 0,-2 0 0,1 0 0,0-2 0,-1 0 0,0 0 0,-1-2 0,0 0 0,0 0-1,-1-1 1,0-1 0,-1 0 0,0-1 0,-1 0 0,0-1 0,-1 0 0,0-1 0,-1 0 0,-1 0 0,0-1 0,-1 0 0,-1 0 0,0-1 0,-1 0 0,1-4-18,-6 8 18,1 0 0,-1-1 1,-1 1-1,0 0 0,-1 0 0,0 0 0,-1 0 0,0 1 1,-1-1-1,0 1 0,-1 0 0,0 0 0,-1 0 0,0 0 1,0 1-1,-2 0 0,1 1 0,-1-1 0,0 2 0,-1-1 1,0 1-1,0 0 0,-1 1 0,0 0 0,0 0 0,-4 0-18,-2-2-275,0 2-1,0-1 0,-1 2 0,0 0 0,0 1 0,-1 1 0,0 1 0,1 0 0,-1 1 0,0 1 0,-9 1 276,-62 30-2985,60-8 2077</inkml:trace>
  <inkml:trace contextRef="#ctx0" brushRef="#br0" timeOffset="3.647">13059 8005 2884,'-37'8'81,"1"-4"69,1 1 1,0 2-1,0 2 0,1 1 0,0 2 0,1 1 0,0 1 1,1 2-1,1 1 0,0 2 0,2 1 0,0 1 0,1 1 1,2 2-1,-4 4-150,17-13 105,1 0 1,0 1 0,1 0-1,0 1 1,2 0-1,0 1 1,1 0-1,0 0 1,2 1 0,0 0-1,1 0 1,1 0-1,1 1 1,0 18-106,3-33 16,1-1 0,0 0-1,0 1 1,0-1 0,0 0 0,1 0 0,0 0 0,0 0 0,0 0-1,0 0 1,1 0 0,-1-1 0,1 1 0,0-1 0,0 0 0,0 0-1,1 0 1,-1 0 0,1-1 0,0 1 0,-1-1 0,1 0-1,0 0 1,0 0 0,0-1 0,1 1 0,-1-1 0,0 0 0,1 0-1,-1 0 1,0-1 0,1 0 0,1 0-16,149-16 157,-91 2-147,-1-3 1,0-2-1,-2-3 0,-1-3 1,0-2-1,-2-3 1,-2-3-1,0-2 0,-3-2 1,-1-3-1,4-7-10,-50 44 12,-1-1 1,0 0-1,0 0 1,0 0-1,-1-1 1,1 0-1,-1 1 1,0-2-1,0 1 1,-1 0-1,0-1 1,0 0-1,0 0 1,-1 0-1,1 0 1,-1 0-1,-1 0 1,1 0-1,-1-1 1,0 1-1,-1-1 1,1 1-1,-1-1 0,-1 1 1,1-1-1,-1 1 1,0 0-1,-1-1 1,1 1-1,-1 0 1,0 0-1,-1 0 1,0 0-1,0 0 1,-3-4-13,-15-6 23,-1 1-1,0 1 1,-1 2 0,-1 0 0,0 1-1,0 2 1,-1 0 0,0 1 0,-1 2 0,0 1-1,0 1 1,0 1 0,0 1 0,0 1 0,0 2-1,-21 2-22,7-4-93,0 1 0,0 2 1,1 2-1,-1 2 0,1 1 0,0 2 0,1 2 0,0 1 0,-9 6 93,44-17-81,0 0 1,0 0 0,0 0-1,1 0 1,-1 1-1,0-1 1,1 1 0,-1 0-1,1 0 1,0 0 0,0 0-1,-1 0 1,1 0-1,1 0 1,-1 1 0,0-1-1,0 1 1,1-1 0,0 1-1,-1 0 1,1 0-1,0 0 1,0-1 0,1 1-1,-1 0 1,1 0-1,-1 0 1,1 0 0,0 0-1,0 0 1,0 0 0,0 0-1,1 0 1,-1 0-1,1 0 1,0 0 0,0 0-1,0 0 1,0-1 0,0 1-1,1 0 1,-1-1-1,1 1 1,0-1 0,0 1-1,0-1 1,0 0 0,0 0-1,0 0 1,0 0-1,1 0 1,-1 0 0,1-1-1,1 1 81,63 19-811,-14-16 288</inkml:trace>
  <inkml:trace contextRef="#ctx0" brushRef="#br0" timeOffset="3.647">14982 7398 5288,'0'0'60,"-3"6"-64,-134 146 1043,-106 166 515,245-318-1554,0-1 0,-1 0 1,1 1-1,0-1 0,-1 1 0,1 0 1,0-1-1,0 1 0,-1 0 1,1 0-1,0 0 0,0 0 0,-1 1 1,1-1-1,0 0 0,0 1 1,-1-1-1,1 1 0,0 0 0,-1-1 1,1 1-1,-1 0 0,1 0 1,-1 0-1,1 0 0,-1 0 0,0 0 1,1 1-1,-1-1 0,0 0 1,0 1-1,0-1 0,0 1 0,0-1 1,0 1-1,-1-1 0,1 1 1,0 0-1,-1-1 0,1 1 0,-1 0 1,0 0-1,1-1 0,-1 1 1,0 0-1,0 0 0,0-1 0,0 1 1,-1 0-1,1 0 0,0-1 1,-1 1-1,1 0 0,-1-1 0,0 1 1,1 0-1,-1-1 0,0 1 1,0-1-1,0 1 0,0-1 0,0 0 1,0 1-1,-1-1 0,1 0 1,0 0-1,-1 0 0,1 0 0,-1 0 1,0 1-1,79-18 2,-1-4 1,0-2-1,-2-4 1,-1-3-1,57-33-2,-10 8 23,-94 43-26,35-14 54,0-3 1,-2-2-1,-1-3 1,-1-3-1,2-5-51,-57 40 15,-1 0 0,0 0 0,1 0 1,-1-1-1,0 1 0,0 0 0,0 0 0,0-1 0,0 1 0,0-1 0,-1 1 1,1-1-1,0 1 0,-1-1 0,1 1 0,-1-1 0,1 0 0,-1 1 0,0-1 0,0 1 1,0-1-1,0 0 0,0 1 0,0-1 0,0 0 0,0 1 0,-1-1 0,1 0 1,-1 1-1,1-1 0,-1 1 0,0-1 0,1 1 0,-1-1 0,0 1 0,0-1 1,0 1-1,0 0 0,0 0 0,0-1 0,-1 1 0,1 0 0,0 0 0,-1 0 1,1 0-1,0 1 0,-1-1 0,1 0 0,-1 0 0,0 1 0,1-1 0,-1 1 0,1 0 1,-1-1-1,0 1 0,0 0-15,-41-18-96,-2 1-1,0 3 1,-1 2 0,0 1-1,-1 3 1,0 2 0,0 1-1,-1 3 1,-46 4 96,-14 0-3307,95 13 744,16-7 1779</inkml:trace>
  <inkml:trace contextRef="#ctx0" brushRef="#br0" timeOffset="3.647">16973 7399 5621,'-283'312'130,"279"-309"-132,1 1-1,1-1 1,-1 1-1,0-1 1,1 1-1,0 0 1,0 0-1,0 0 1,0 0-1,1 0 1,-1 1-1,1-1 0,0 0 1,1 1-1,-1-1 1,1 1-1,-1-1 1,2 1-1,-1-1 1,0 1-1,1-1 1,0 0-1,0 1 1,0-1-1,0 0 1,1 1-1,-1-1 1,1 0-1,0 0 1,1 0-1,-1-1 1,1 1-1,-1 0 1,1-1-1,0 0 1,1 0-1,-1 0 1,0 0-1,1 0 1,0-1-1,-1 1 1,1-1-1,0 0 1,2 1 2,11 5-13,-1-1 0,2-1 1,-1 0-1,1-1 1,0-1-1,0 0 1,1-2-1,-1 0 1,0-1-1,1 0 1,-1-2-1,1 0 1,-1-2-1,12-2 13,253-75 40,-271 76-37,39-13 275,0-2-1,-1-2 1,-1-2 0,-2-2-1,0-3 1,-2-1 0,0-2-1,12-15-277,-56 46 17,0-1-1,0 0 0,0 0 0,0 0 0,0 1 1,0-1-1,0 0 0,0 0 0,0 0 0,-1 0 0,1 0 1,0 0-1,-1-1 0,1 1 0,0 0 0,-1 0 1,0 0-1,1-1 0,-1 1 0,0 0 0,0 0 1,1-1-1,-1 1 0,0 0 0,0-1 0,-1 1 1,1 0-1,0 0 0,0-1 0,-1 1 0,1 0 1,0 0-1,-1-1 0,1 1 0,-1 0 0,0 0 0,1 0 1,-1 0-1,0 0 0,0 0 0,0 0 0,1 0 1,-1 0-1,0 0 0,0 0 0,0 1 0,-1-1 1,1 0-1,0 1 0,0-1 0,0 1 0,0-1 1,-1 1-1,1-1 0,0 1 0,0 0 0,-1 0 1,1 0-1,0 0 0,0 0 0,-1 0 0,1 0 0,-1 0-16,-35-11-3,0 2 0,-1 1 0,0 2 0,-1 1 0,-36 2 3,9-2-1,-194 2-3720,240 10 2037,15-1 752</inkml:trace>
  <inkml:trace contextRef="#ctx0" brushRef="#br0" timeOffset="3.647">19108 7732 5000,'-19'22'1,"2"0"0,0 1-1,2 0 1,0 1-1,2 1 1,0 0 0,2 1-1,-7 22 0,17-43 0,0 0-1,1-1 1,-1 1 0,1 0-1,0 0 1,0 0 0,0 0 0,1 0-1,0-1 1,0 1 0,0 0-1,0 0 1,1-1 0,0 1-1,0-1 1,0 1 0,0-1-1,1 0 1,0 0 0,0 0-1,0 0 1,0-1 0,0 1-1,1-1 1,0 0 0,-1 0-1,1 0 1,0 0 0,1-1-1,-1 1 1,0-1 0,1 0-1,-1-1 1,5 2 0,167 27-248,-136-31 277,-1-2-1,0-1 0,-1-2 0,1-2 0,-1-2 0,-1-1 0,0-2 0,0-1 1,-1-2-1,-1-2 0,15-11-28,-39 21 86,-1 0-1,0 0 1,-1-1 0,1-1-1,-2 1 1,0-2 0,0 1-1,-1-1 1,0 0 0,0 0 0,-2-1-1,1 0 1,-2 0 0,1 0-1,-2-1 1,1 0 0,-2 1-1,0-1 1,0 0 0,-1 0 0,-1 0-1,0 0 1,-1 0 0,-1 0-1,1 0 1,-2 0 0,0 0 0,-1 1-1,0-1 1,0 1 0,-2 0-1,1 0 1,-2 1 0,1 0-1,-2 0 1,1 0 0,-1 1 0,-1 0-1,0 1 1,0 0 0,-1 0-1,0 1 1,-1 0 0,0 1-86,-11-6-64,-1 1 0,-1 2 0,0 0 0,-1 1 1,1 1-1,-2 2 0,1 0 0,-1 2 0,0 1 0,1 1 1,-1 1-1,-9 1 64,14 1-549,0 1 0,0 1-1,0 1 1,1 0 0,-1 2 0,1 0 0,0 2 0,1 0 0,-16 9 549,-1 4-1331</inkml:trace>
  <inkml:trace contextRef="#ctx0" brushRef="#br0" timeOffset="3.647">13251 9977 3088,'-15'37'171,"2"1"0,2 0 0,1 1 0,2 0 0,2 0 0,2 1-1,1-1 1,2 1 0,1 0 0,4 10-171,-4-49 19,-1 0 1,1 0-1,0 0 0,0 0 0,0 0 0,0 0 1,-1 0-1,2 0 0,-1 0 0,0 0 1,0 0-1,0 0 0,0 0 0,0-1 1,1 1-1,-1 0 0,1 0 0,-1 0 0,0 0 1,1 0-1,-1-1 0,1 1 0,0 0 1,-1 0-1,1-1 0,0 1 0,-1 0 1,1-1-1,0 1 0,0-1 0,-1 1 0,1-1 1,0 1-1,0-1 0,0 0 0,0 1 1,0-1-1,0 0 0,-1 0 0,1 1 1,0-1-1,0 0 0,0 0 0,0 0 0,0 0 1,0 0-1,0-1 0,0 1 0,0 0 1,0 0-1,0-1 0,0 1 0,-1 0 0,1-1 1,0 1-1,0-1 0,0 1 0,0-1 1,-1 1-1,1-1 0,0 0 0,0 0-19,50-53 335,-40 41-352,11-9 49,-1-1 1,-1-1-1,-1-1 1,-1-1-1,-1 0 1,-2-1 0,0-1-1,-2 0 1,-1-1-1,-2-1 1,0 1-1,-2-2 1,-2 1-1,0-1 1,-2 0 0,-2 0-1,0 0 1,-2-1-1,-3-18-32,3 47 10,0 0 0,-1 0-1,1 0 1,-1-1 0,0 1 0,0 0-1,0 0 1,0 0 0,0 0 0,0 0-1,-1 1 1,0-1 0,1 0-1,-1 1 1,0-1 0,0 1 0,0 0-1,-1-1 1,1 1 0,-1 0 0,1 0-1,-1 0 1,0 1 0,1-1-1,-1 1 1,0 0 0,0-1 0,0 1-1,0 0 1,0 1 0,0-1 0,0 1-1,-1-1 1,1 1 0,0 0-1,0 0 1,0 0 0,-1 1 0,1-1-1,0 1 1,0-1 0,0 1 0,0 0-1,0 0 1,0 1 0,0-1-10,-12 3-262,0 1 1,1 0 0,0 1 0,0 1 0,1 0-1,-1 0 1,2 2 0,-1-1 0,1 2 0,0 0-1,1 0 1,0 1 0,-7 9 261,11 12-1405,10-18 361</inkml:trace>
  <inkml:trace contextRef="#ctx0" brushRef="#br0" timeOffset="3.647">15178 9955 4756,'-117'183'99,"47"-55"20,41-91 26,-41 87 279,71-121-409,1 0-1,-1 0 1,1-1 0,0 1-1,0 0 1,0 0-1,0-1 1,0 1 0,1-1-1,-1 0 1,1 0-1,0 0 1,-1 0 0,1 0-1,0-1 1,0 1-1,0-1 1,0 1 0,0-1-1,1 0 1,-1-1-1,0 1 1,1 0 0,-1-1-1,0 0 1,1 0-1,-1 0 1,0 0 0,1 0-1,-1-1 1,0 1-1,0-1 1,1 0 0,-1 0-1,0 0 1,0-1-1,0 1 1,0-1 0,0 1-1,1-2-14,93-31 44,-1-4-1,-1-5 1,-3-3-1,11-13-43,-93 56 43,-1-1 1,1-1-1,-1 0 0,0 0 0,-1-1 0,1 0 0,-1 0 1,0-1-1,-1 0 0,1 0 0,-1-1 0,-1 0 0,0 0 1,0-1-1,0 1 0,-1-1 0,-1-1 0,1 1 0,-1-1 1,-1 1-1,0-1 0,0 0 0,-1 0 0,-1-1 0,1 1 1,-2 0-1,1 0 0,-1-1 0,-1 1 0,0 0 0,0-1 1,-1 1-1,-1 0 0,1 0 0,-3-4-43,-4 0 13,1 0 0,-2 1 0,0 1 0,0 0 0,-1 0 0,-1 1 0,0 0 0,-1 1 0,0 0 0,0 1 0,-1 1 0,0 0 0,0 1 0,-1 0 0,0 1 0,0 1 0,0 1 1,-1 0-1,-2 0-13,5 1-199,-1 1 1,0 1-1,0 0 1,0 1-1,1 0 1,-1 1-1,0 1 1,0 0-1,1 1 1,-1 0 0,1 1-1,0 1 1,0 0-1,-7 4 199,17-7-130,0 0-1,-1 0 0,1 1 1,0-1-1,0 1 1,1 0-1,-1 0 0,0 0 1,1 0-1,0 0 1,0 0-1,0 1 0,0-1 1,0 1-1,1-1 1,-1 1-1,1 0 1,0 0-1,0 0 0,0-1 1,1 1-1,0 0 1,-1 0 130,1 20-1030</inkml:trace>
  <inkml:trace contextRef="#ctx0" brushRef="#br0" timeOffset="3.647">17778 9512 4360,'0'0'94,"0"0"-30,-30 12-34,14 2 76,1 1-1,0 1 1,1 0-1,1 1 1,1 0-1,1 1 1,0 0-1,1 1 1,-4 12-106,-6 7 163,-42 74 358,5 2-1,5 3 1,5 3-521,44-113 25,-1 1 0,1-1 0,1 1 0,-1 0 0,1-1 0,0 1 0,1 0 0,0 0 0,0 1 0,1-1 0,0 0 0,1 0 0,-1 0 0,1 0 0,1 0 0,0 0 0,0 0 0,0 0 0,1-1 0,0 1 0,1-1 0,0 0 0,0 0 0,0 0 0,1 0 0,0-1 0,0 0 0,1 0 0,0 0 0,0-1 0,0 1 0,0-1 0,1-1 0,0 0 0,3 2-25,14 0 41,1-1 1,-1-2-1,1 0 0,-1-2 1,1 0-1,0-2 0,-1-1 0,1-1 1,-1-1-1,0 0 0,0-2 1,0-2-1,-1 0 0,0-1 1,0-1-1,11-8-41,18-1 41,-23 11-26,0 0-1,-1-2 1,0-1 0,-1-1-1,0-1 1,-1-2-1,0 0 1,-1-2-1,-1-1 1,-1 0 0,0-2-1,-2-1 1,0-1-1,-2 0 1,0-2 0,-1 0-1,-2-1 1,14-26-15,-23 28-2,-1 1 1,-1-1 0,-1 0-1,-1-1 1,-1 1-1,-1 0 1,-1-1 0,-1 1-1,-1-1 1,-1 1-1,-1 0 1,-1 0 0,-1 0-1,-1 1 1,-1 0-1,-1 0 1,-1 1 0,-1 0-1,0 1 1,-2 0-1,0 1 1,-2 0 0,0 1-1,-1 1 1,0 0-1,-2 1 1,0 1 0,0 1-1,-1 1 1,-13-7 1,22 13-165,-2 1 0,1 1 0,-1-1 0,0 2 0,0-1 0,0 2 0,0 0 0,-1 0-1,1 1 1,-1 1 0,0 0 0,0 0 0,1 2 0,-1-1 0,-3 2 165,13 0-158,0 0 0,0 1 0,0-1 1,0 1-1,0 0 0,0 0 0,1 0 0,-1 0 0,1 0 0,0 1 0,0-1 0,0 1 0,0-1 0,1 1 0,-1 0 0,1-1 0,0 1 1,0 0-1,1 0 0,-1 0 0,1 0 0,0 0 0,0 0 0,0 0 0,0 2 158,0 0-141,-2 23-583</inkml:trace>
  <inkml:trace contextRef="#ctx0" brushRef="#br0" timeOffset="3.647">19850 9485 4472,'-1'-5'27,"-1"0"-1,1-1 1,-1 1-1,0 0 0,0 0 1,0 0-1,-1 0 1,0 1-1,0-1 1,0 1-1,0-1 0,-1 1 1,0 0-1,1 0 1,-2 1-1,1-1 0,0 1 1,-1 0-1,1 0 1,-1 0-1,0 1 0,0 0 1,0 0-1,0 0 1,0 0-1,-1 1 1,1 0-1,-1 0 0,1 0 1,0 1-1,-1 0 1,1 0-1,-1 0 0,1 1 1,-1-1-1,1 1 1,0 1-1,-1-1 0,1 1 1,0 0-1,0 0 1,0 0-1,0 1 1,-2 1-27,-29 23 141,1 1 1,1 2 0,1 1-1,2 1 1,2 2 0,1 1-1,1 1 1,-5 13-142,23-35 64,0 1 1,2 0-1,0 1 1,0 0-1,2 0 1,0 0-1,1 1 1,0-1-1,0 11-64,3-22 25,1 1 0,-1-1 0,1 0-1,0 1 1,1-1 0,-1 1 0,1-1 0,0 0 0,0 0-1,1 1 1,0-1 0,-1 0 0,2 0 0,-1-1 0,1 1-1,-1 0 1,1-1 0,0 1 0,1-1 0,-1 0 0,1 0 0,0 0-1,0-1 1,0 1 0,0-1 0,1 0 0,0 0 0,-1-1-1,1 1 1,0-1 0,2 1-25,23 2 22,0 0-1,0-2 0,0-1 1,1-1-1,-1-2 1,0-1-1,1-2 1,-1 0-1,-1-2 1,1-2-1,-1 0 1,0-2-1,-1-1 1,0-2-1,11-6-21,-5 3 15,1-1 0,-2-2 0,-1-1 0,0-1 0,-1-2 0,20-20-15,-43 36-5,0 0 1,-1-1 0,1 1-1,-2-2 1,1 1 0,-1-1-1,0 0 1,-1 0 0,0-1-1,-1 0 1,0 0 0,0 0-1,-1 0 1,0 0 0,-1-1-1,0 1 1,-1-1 0,0 0-1,-1 1 1,0-1 0,0 0-1,-1 1 1,-1-1 0,0 1-1,-3-11 5,1 6 0,-1 0 0,-1 1 0,0 0 0,-1 0 0,0 0-1,-1 1 1,0 0 0,-1 0 0,-1 1 0,0 1 0,-1-1-1,0 2 1,0-1 0,-1 1 0,-1 1 0,0 1 0,0-1 0,0 2-1,-1 0 1,0 1 0,-1 0 0,1 1 0,-1 0 0,0 2-1,0-1 1,-1 2 0,1 0 0,-1 1 0,1 1 0,0 0-1,-1 1 1,1 0 0,-6 3 0,-23 12-18,0 3-1,1 2 1,2 1-1,0 3 1,2 1-1,0 2 1,2 1-1,-3 6 19,23-22-245,16-13 159,0 1 1,0-1-1,0 1 1,0 0-1,0-1 1,0 1 0,1 0-1,-1 0 1,0-1-1,0 1 1,1 0-1,-1 0 1,0 0-1,1 0 1,-1 0-1,1 0 1,-1 0-1,1 0 1,0 0-1,-1 0 1,1 0-1,0 1 1,0-1 0,0 0-1,-1 0 1,1 0-1,1 0 1,-1 0-1,0 0 1,0 1-1,0-1 1,0 0-1,1 0 1,-1 0-1,1 0 1,-1 0-1,1 0 1,-1 0-1,1 0 1,-1 0 0,1 0-1,0 0 86,11 25-1366,-5-13 647</inkml:trace>
  <inkml:trace contextRef="#ctx0" brushRef="#br0" timeOffset="3.647">15823 11735 3028,'0'0'122,"16"-28"776,-7 21-787,1 1 0,0 0 0,1 1 0,-1 0 0,1 0 0,0 1 0,0 1 0,0 0 0,0 0 0,1 1 0,-1 1 0,1 0 0,-1 0 0,1 1 0,0 1 0,-1 0 0,1 0 0,1 2-111,52-1 453,382-53 879,-219 16-1044,290-7 365,0 23 0,258 32-653,61 33 68,-265-23-31,-387-16 360,-184-7-291,-1 0-23,0 0-31,1 0-34,1 0-24,-1 0 23,4-7-27,7-9-443,-8 12-6039,-3 8 5422</inkml:trace>
  <inkml:trace contextRef="#ctx0" brushRef="#br0" timeOffset="3.647">2038 6068 8029,'-5'4'-68,"4"-3"49,19 39 696,50 129-919,-67-168-2,-1-1-23,3 3-81,-1 0-437,-1-1-2804,-7 4 2545</inkml:trace>
  <inkml:trace contextRef="#ctx0" brushRef="#br0" timeOffset="3.647">3913 11145 2376,'-40'-133'2381,"40"132"-2118,0 1 1,0 0-20,-28 46 942,-263 804 589,286-836-1757,0-5-10,0 0 1,0 1 0,1-1 0,1 1-1,-1 0 1,1 0 0,1 0-1,0 1 1,1-1 0,0 1 0,0-1-1,1 1 1,0-1 0,1 1-1,0-1 1,1 0 0,0 1 0,1-1-1,0 0 1,0 0 0,1-1-1,0 1 1,1-1 0,0 0 0,1 0-1,-1 0 1,2-1 0,2 4-9,30 8 40,1-1 0,1-2 0,0-1 0,1-3 0,1-1 1,0-3-1,1-1 0,-1-2 0,1-2 0,0-2 0,34-3-40,687-18 356,-484 2-247,-1-11 0,149-40-109,817-146 19,-898 134 39,-343 78-49,0 0-1,-1 0 1,1-1 0,-1 0 0,0 0-1,0 0 1,0-1 0,0 1 0,0-1-1,-1 0 1,0 0 0,1 0-1,-2-1 1,1 1 0,0-1 0,-1 1-1,0-1 1,0 0 0,0 0 0,-1 0-1,0 0 1,0 0 0,0 0 0,0 0-1,-1 0 1,0-1 0,0 1 0,0 0-1,-1 0 1,1 0 0,-1 0-1,-1 0 1,1 0 0,-1 0 0,0 0-1,0 0 1,0 0 0,-1 1 0,1-1-1,-1 1 1,0 0 0,0 0 0,-1 0-1,1 0 1,-1 0 0,0 1 0,0 0-1,-4-3-8,-42-30-32,-1 2 0,-1 2 0,-2 3 0,0 2 0,-2 3 0,-1 2 0,-1 2 0,-1 3 0,-1 3 0,0 2 0,0 3 0,-29 0 32,-76-3-137,0 8 1,-1 7 0,1 7 0,1 7-1,-6 9 137,-132 10-95,153-21 36,34-8-162,1 4 1,0 6 0,1 4 0,1 6 0,1 4 0,2 5 0,-2 6 220,110-41-130,-1 1 1,0-1 0,1 1-1,-1-1 1,1 1-1,-1 0 1,1-1 0,0 1-1,0 0 1,0 0-1,0 0 1,0 0 0,0 0-1,0 0 1,1 0-1,-1 0 1,1 0 0,0 1-1,-1-1 1,1 0-1,0 0 1,0 0 0,0 0-1,1 1 1,-1-1-1,0 0 1,1 0 0,-1 0-1,1 0 1,0 0-1,0 0 1,0 0 0,0 0-1,0 0 1,0 0-1,0-1 1,1 1 0,-1 0-1,1 0 130,10 18-650</inkml:trace>
  <inkml:trace contextRef="#ctx0" brushRef="#br0" timeOffset="3.647">10108 12323 4292,'-21'53'160,"-3"6"-104,-2 0-8,-1-6-184,-1-6-128,4-4-68,5-7-92,7-8-120,5-7-88,7-7-28</inkml:trace>
  <inkml:trace contextRef="#ctx0" brushRef="#br0" timeOffset="3.647">10217 12525 3332,'133'44'236,"-131"-39"-294,-1 0 1,1 0-1,-1 0 1,0 1-1,0-1 0,0 0 1,-1 0-1,0 1 1,0-1-1,0 0 1,-1 0-1,1 1 1,-2-1-1,1 0 1,0 0-1,-1 0 1,0 0-1,0 0 1,0 0-1,-1-1 0,1 1 1,-1-1-1,0 0 1,-1 1-1,1-1 1,-1-1-1,0 1 1,0 0-1,0-1 1,0 0-1,-1 0 58,-15 18 124,0-2 0,-2 0-1,0-1 1,-2-2 0,1 0 0,-2-1-1,-21 9-123,74 6 462,137 54 701,-132-70-1135,-1 0 0,0 2-1,-1 2 1,-1 1 0,-1 1 0,5 6-28,-31-24-30,1 0 0,-1 0 0,0 1 1,0-1-1,0 1 0,0 0 0,0 0 1,0 0-1,-1 0 0,0 1 0,0-1 0,0 1 1,0-1-1,0 1 0,0 0 0,-1-1 1,0 1-1,0 0 0,0 0 0,0 0 0,-1 0 1,1 0-1,-1 0 0,0 0 0,0 0 1,-1 0-1,1 0 0,-1 0 0,0 0 1,0 0-1,0 0 0,-1 0 0,1-1 0,-1 1 1,0 0 29,-3 0-71,-1 0 1,1-1-1,0 0 0,-1 0 1,0-1-1,0 0 1,1 0-1,-1 0 1,-1 0-1,1-1 1,0 0-1,0 0 1,0-1-1,-1 0 0,1 0 1,0 0-1,0-1 1,0 0-1,-1 0 1,1-1-1,0 0 71,-13-2 24,2-2 1,-1 0-1,1 0 0,0-2 0,0 0 0,1-1 0,0-1 0,1 0 1,-3-4-25,-61-35 1258,75 49-1213,0 0-1,0 1 0,0 0 0,0-1 0,1 2 1,-1-1-1,0 0 0,0 1 0,1-1 1,-1 1-1,1 0 0,-1 0 0,1 0 1,0 1-1,0-1 0,0 1 0,0 0 0,0 0 1,1 0-1,-1 0 0,1 0 0,0 0 1,0 1-1,0-1 0,0 1 0,1 0 1,-1-1-1,1 1 0,0 0 0,0 0 1,1 0-1,-1 0 0,1 0 0,0 0 0,-1 0 1,2-1-1,-1 1 0,1 1-44,-7 15 93,-40 170-835,46-189 704,-1 0 0,1 0 0,0 0 0,0 0 0,0 1 0,-1-1 0,1 0 0,0 0 0,1 0 0,-1 0 0,0 0 1,0 0-1,0 1 0,1-1 0,-1 0 0,0 0 0,1 0 0,-1 0 0,1 0 0,0 0 0,-1 0 0,1 0 0,0 0 0,-1-1 0,1 1 1,0 0-1,0 0 0,0-1 0,0 1 0,-1 0 0,1-1 0,0 1 0,0-1 0,0 1 0,1-1 0,-1 1 0,0-1 0,0 0 0,0 0 0,0 1 1,0-1-1,0 0 0,0 0 0,1 0 0,-1 0 0,0 0 0,0-1 0,0 1 0,0 0 0,0 0 0,0-1 0,0 1 0,0-1 0,0 1 0,0-1 1,1 0 37,22-14-802</inkml:trace>
  <inkml:trace contextRef="#ctx0" brushRef="#br0" timeOffset="3.647">6986 11391 1396,'-237'-143'1356,"215"135"-1296,0 1 0,0 1-1,0 2 1,-1 0 0,0 1 0,0 1 0,0 2 0,0 0 0,0 1 0,0 1 0,0 1 0,0 2 0,1 0 0,-5 2-60,-47 7 123,-111 18 53,1 9 0,-155 56-176,-110 40-113,86 7-858,251-103 370,-1-4 1,-1-5 0,-91 12 600,195-43-32,-1-1-1,1-1 1,-1 0 0,0 0 0,1-1 0,-1 0-1,1-1 1,0 0 0,0-1 0,0 0 0,1 0 0,-1-1-1,1-1 1,0 1 0,0-1 0,-5-6 32,-44-23-418,45 30 306</inkml:trace>
  <inkml:trace contextRef="#ctx0" brushRef="#br0" timeOffset="3.647">4466 12284 1004,'311'-1'477,"-1"-13"0,-1-14 0,128-35-477,76-34 720,-200 34 455,272-18-1175,-546 79 148,0-1 0,-1-2 0,0-2 0,0-2 0,0-1 0,-1-1 0,-1-3 0,0-1 0,-1-1 0,-1-2 0,7-6-148,-40 21 6,0-1 0,0 1 0,0-1 0,-1 1 1,0-1-1,1 0 0,-1 0 0,0 1 0,-1-1 0,1 0 1,-1 1-1,1-1 0,-1 1 0,0-1 0,0 1 0,-1-1 0,1 1 1,-1-1-1,0 1 0,0 0 0,0 0 0,0 0 0,0 0 0,0 0 1,-1 1-1,0-1 0,1 1 0,-1 0 0,0-1 0,0 1 1,-1 0-1,1 1 0,0-1 0,-3-1-6,-1-3-6,-29-20-201,0 1-1,-2 2 1,0 1-1,-2 3 1,0 1-1,-1 1 1,-19-3 207,38 12-105,-142-43-611,-3 7 0,-1 8 1,-122-9 715,199 31-178,-76-11-394,-1 7 0,0 7 0,-135 11 572,246 4-207</inkml:trace>
  <inkml:trace contextRef="#ctx0" brushRef="#br0" timeOffset="3.647">13161 12743 2872,'0'0'58,"0"0"7,0 0 1,0 0 11,0 0-16,0 0 2,0 0-14,0 0-20,0 1 1,45 103 1000,-5-3-983,-40-100-200,0-1-3,0 0 41,0 0 22,14-7 2862,-32-44-2472,55 123 66,4 16-3242,-39-46 218,-2-41 2218,0-1 172,-11-17 372,10 15-56,0 0 1,0-1-1,0 1 0,0 0 1,-1 0-1,1 0 0,-1 1 1,1-1-1,-1 0 0,0 0 1,0 1-1,1-1 0,-1 1 0,0 0 1,-1-1-1,1 1 0,0 0 1,0 0-1,0 0 0,-1 1 1,1-1-1,0 1 0,-1-1 1,1 1-1,0-1 0,-1 1 0,1 0 1,-1 0-1,1 1 0,0-1 1,-1 0-1,1 1 0,0-1 1,-1 1-1,1 0 0,0 0 1,0 0-1,0 0 0,-1 0 0,1 0 1,0 1-1,0-1 0,1 1 1,-1-1-1,0 1 0,0 0 1,1-1-1,-1 2-45,-74 107 745,67-95-685,-3 7-134,-1-1 0,-1 0-1,-1-1 1,0 0 0,-2-1-1,0-1 1,-1-1-1,-1 0 1,-1-2 0,0 0-1,-2 0 75,20-14-107,2-1 22,0 0 23,10-9-73,17-13 205,1 2-1,1 0 1,0 2 0,2 1-1,0 1 1,1 2 0,0 1 0,1 2-1,1 1 1,0 1 0,0 2-1,0 2 1,20-1-70,-46 5 22,0 1-1,0 0 1,0 1 0,0-1 0,0 1-1,0 1 1,0 0 0,-1 0 0,1 0-1,-1 1 1,1 0 0,-1 1 0,0-1-1,0 2 1,0-1 0,-1 1-1,1-1 1,-1 2 0,-1-1 0,1 1-1,-1 0 1,0 0 0,0 0 0,0 1-1,-1 0 1,0 0 0,0 0 0,-1 0-1,0 1 1,0-1 0,-1 1-1,0 0 1,0-1 0,-1 1 0,0 0-1,0 0 1,-1 6-22,1-9-36,0-1 0,0 1-1,0-1 1,-1 1 0,1-1 0,-1 1-1,0-1 1,0 1 0,-1-1-1,0 1 1,1-1 0,-1 1 0,-1-1-1,1 0 1,-1 1 0,0-1 0,0 0-1,0 0 1,0 0 0,-1 0 0,1-1-1,-1 1 1,0-1 0,0 1 0,0-1-1,-1 0 1,1 0 0,-1 0 0,0-1-1,0 1 1,0-1 0,0 0-1,0 0 1,0-1 0,-1 1 0,1-1-1,0 0 1,-1 0 0,1 0 0,-1-1-1,1 1 1,-1-1 0,1 0 0,-2-1 36,-225-92 434,229 93-423,0 0 1,0 0-1,-1 0 0,1 0 0,0 0 0,0 0 0,0 1 0,0-1 0,0 1 0,0 0 0,0 0 0,0 0 1,0 0-1,0 0 0,0 0 0,1 0 0,-1 0 0,0 1 0,1-1 0,-1 1 0,1-1 0,-1 1 1,1 0-1,0-1 0,0 1 0,0 0 0,0 0 0,0 0 0,0 0 0,0 0 0,1 0 0,-1 0 1,1 0-1,-1 0 0,1 0 0,0 0 0,0 1 0,0-1 0,0 1-11,-3 97 533,3-92-499,-5 86 198,4-93-310,1-1-16,0 0-29,29-45-430,-24 34 559,0 1 0,1 0-1,0 0 1,0 0 0,1 1 0,1 0 0,-1 0 0,2 1 0,-1 0 0,1 0 0,0 1 0,0 0-1,1 1 1,0 0 0,0 1 0,1 0 0,-1 0 0,1 1 0,0 0 0,0 1 0,3 0-6,-6 7 29,-1 1 1,0 1 0,-1-1-1,1 1 1,-1 0 0,0 1-1,0-1 1,-1 1-1,0 0 1,0 0 0,-1 1-1,0 0 1,0-1 0,-1 2-1,0-1 1,0 0 0,-1 0-1,0 1 1,0-1 0,-1 1-1,0 0 1,-1-1 0,0 1-1,-1 8-29,4 3-5,6 246 433,-9-265-474,3-4-95,-1 0 0,1 0 0,-1 0 0,0 0 0,0-1 0,0 1 0,0 0 0,0-1 0,-1 0 0,0 1 0,0-1 0,0 0 0,0 1 0,0-1 0,-1 0 0,1 0 0,-1 0 0,0 0 0,-1 0 0,1 1 1,-1-1 140,-1-18-668</inkml:trace>
  <inkml:trace contextRef="#ctx0" brushRef="#br0" timeOffset="3.647">7860 11816 2132,'-96'-80'155,"-3"5"0,-4 4-1,-47-21-154,-25-7 1161,-5 8 0,-128-44-1161,275 127 1,-1 1 1,0 2 0,0 1-1,0 1 1,0 2-1,-1 2 1,1 1-1,0 2 1,-28 6-2,-29 1 27,77-10-25,-216 19 271,0 11 0,2 9 1,-7 12-274,-39 26-3,-3-12 1,-2-12-1,-61-6 3,-359 23-273,369-6-375,323-63 623,-1 0 0,1 1-1,0-1 1,1 1 0,-1 1 0,0-1 0,1 1 0,0 0 0,0 1 0,0 0-1,0 0 1,1 0 0,0 0 0,0 1 0,0 0 0,1 0 0,0 0 0,0 1-1,0-1 1,1 1 0,0 0 0,0 0 0,1 0 0,0 0 0,0 0 0,1 1 0,0-1-1,0 1 1,0-1 0,1 1 0,1 4 25,1 12 42,1 0 1,1 0-1,1-1 1,1 1-1,1-1 0,1 0 1,1-1-1,1 0 1,0-1-1,2 0 0,1 0 1,1-1-1,0-1 1,1 0-1,1-1 1,19 15-43,19 16 109,3-3 0,2-2 0,1-3 0,65 32-109,-29-28-21,3-4 0,1-4 0,1-5 0,2-5-1,1-3 1,1-6 0,1-4 0,0-4 0,0-5-1,30-6 22,17-5 11,-1-6-1,0-7 1,-1-7-1,-2-6 1,-1-7-1,-2-6 0,-2-6 1,13-14-11,348-113-6,-351 119 89,-113 41-80,1 1 0,1 2 0,0 2 0,1 2 0,29-3-3,427-62 160,-501 67-1627,-2 3 414</inkml:trace>
  <inkml:trace contextRef="#ctx0" brushRef="#br0" timeOffset="3.647">14951 12035 4344,'0'0'7,"-4"-6"848,11 25-625,29 119 799,-6 1 1,-7 0 0,-1 48-1030,-1-19 282,163 1209 825,-181-1353-1235,1 18-411,2 0 1,2 0 0,2-1 0,2 0-1,1-1 1,6 9 538,0-41-3202,-11-28 2036</inkml:trace>
  <inkml:trace contextRef="#ctx0" brushRef="#br0" timeOffset="3.647">15221 12550 5016,'99'-41'133,"2"4"-1,2 4 1,0 5-1,2 4 1,1 5-1,1 5 1,0 4-1,0 5 1,18 5-133,1028-38 649,-811 19-329,1341-41 156,-1677 60-474,50-1 13,0 2-1,0 3 0,0 2 0,0 3 0,51 14-14,-103-22 3,1 1 0,-1 0 0,0-1 0,0 1 0,0 0-1,-1 1 1,1-1 0,-1 1 0,1 0 0,-1 0-1,0 0 1,0 0 0,0 0 0,0 1 0,0-1 0,-1 1-1,0 0 1,0 0 0,0 0 0,0 0 0,0 0 0,-1 0-1,0 0 1,0 1 0,0-1 0,0 0 0,-1 1-1,0-1 1,1 1 0,-2-1 0,1 0 0,0 1 0,-1-1-1,0 0 1,0 1 0,0-1 0,-1 0 0,1 0 0,-1 0-1,0 0 1,0 0 0,-1 1-3,-170 399 551,142-329-540,-27 55 125,4 2 1,7 3 0,6 1 0,5 2 0,7 1 0,-5 85-137,59 253 175,-25-472-196,-1 1 0,0-1 0,0 0 0,0 1 0,-1-1 0,1 0 0,-1 0 0,-1 0 0,1 0 0,-1 0 0,0-1 0,0 1 0,0-1 0,0 1 0,-1-1 0,0 0 1,0-1-1,0 1 0,0-1 0,-1 1 0,1-1 0,-1-1 0,0 1 0,0-1 0,0 1 0,0-2 0,-6 3 21,-151 17-1576,156-21 1526,-662-32-3754,124 35 5364,-334 52-1560,491-15 628,3 17 1,-8 19-629,393-75 34,-1-1 1,1 0 0,-1 0 0,1 1-1,-1-1 1,0 1 0,1-1 0,-1 0-1,1 1 1,-1-1 0,0 1 0,0-1-1,1 0 1,-1 1 0,0-1-1,0 1 1,0-1 0,1 1 0,-1-1-1,0 1 1,0-1 0,0 1 0,0-1-1,0 1 1,0-1 0,0 1 0,0 0-1,0-1 1,0 1 0,0-1 0,0 1-1,-1-1-34,70 5 699,205-8 504,165-28-1203,-224 13 64,1697-144 280,-1838 156-350,7-4-56,1 4-1,0 4 1,0 3-1,74 11 63,-145-7-2958,-43-7 706,-3-4 928</inkml:trace>
  <inkml:trace contextRef="#ctx0" brushRef="#br0" timeOffset="3.647">15801 13081 2420,'46'17'1681,"294"-23"-969,-165-6-630,-74 9-109,332-29-124,-537 37-2486,57-2 2053</inkml:trace>
  <inkml:trace contextRef="#ctx0" brushRef="#br0" timeOffset="3.647">15782 13519 3892,'13'10'64,"1"0"0,1-1 0,0 0 0,0-1 0,1-1 0,0 0 0,0-1 0,1-1 0,-1-1 0,1 0 0,0-1 0,0-1 0,0 0 0,1-2 0,1 0-64,260-27-20,-270 25 24,38-7-470,0 1 1,1 2-1,0 3 1,0 1-1,0 3 1,18 3 465,-53-1-587</inkml:trace>
  <inkml:trace contextRef="#ctx0" brushRef="#br0" timeOffset="3.647">15923 14132 4664,'22'7'73,"1"-2"-1,0 0 0,-1-1 0,1-1 1,0-1-1,1-2 0,-1 0 0,0-1 0,0-1 1,0-1-1,0-2 0,-1 0 0,9-4-72,51-6-253,382-58-1549,-331 66-110,-119 7 1512</inkml:trace>
  <inkml:trace contextRef="#ctx0" brushRef="#br0" timeOffset="3.647">15008 12600 1852,'2'5'46,"-1"0"-1,1 0 1,0 0 0,0 0-1,1 0 1,-1 0 0,1-1-1,0 1 1,0-1-1,1 0 1,-1 0 0,1 0-1,0-1 1,0 1 0,0-1-1,1 0 1,-1 0-1,1 0 1,-1-1 0,1 1-1,4 0-45,20-71-40,-32-59 434,3 126-344,92-36 490,92-23-228,3 9 0,3 8 0,135-12-312,1504-75 474,-1709 121-464,0 5-1,0 6 0,0 5 0,0 5 0,-1 5 0,-1 6 0,36 14-9,74 35 16,-223-72-18,-1 0 0,0 0-1,0 1 1,0-1 0,0 1-1,1 0 1,-1 1-1,0-1 1,-1 0 0,1 1-1,0 0 1,0 0 0,-1 0-1,1 1 1,-1-1-1,0 1 1,0 0 0,1 0-1,-2 0 1,1 0 0,0 0-1,-1 0 1,0 1-1,1 0 1,-1-1 0,-1 1-1,1 0 1,0 0 0,-1 0-1,0 0 1,0 0-1,0 4 3,3 11 4,0 0-1,1-1 0,1 1 0,1-1 1,1 0-1,0-1 0,1 0 0,1 0 1,1-1-1,0 0 0,1-1 0,0 0 1,2-1-1,9 8-3,-18-11 19,1 0 1,-2 0-1,0 1 1,0-1-1,-1 1 1,0 0-1,-1 0 1,0 0-1,-1 0 1,0 0-1,-1 0 1,-1 0-1,0 0 1,0 1-1,-1-2 1,-1 1-1,0 0 1,-1 0-1,0-1 1,0 0-1,-2 0 1,1 0-1,-1 0 1,-2 1-20,-14 46 61,1 6-47,3 1 0,3 0 0,3 1 0,2 0 0,4 1 0,2 0 0,4 25-14,1-63 31,-1 14-10,1 1 0,3-1 0,2 1 0,1-1 0,13 40-21,-11-58 32,-2-1-1,-1 1 1,-1 0-1,-1 0 1,-2 0-1,0 1 0,-1-1 1,-2 1-1,0-1 1,-2 0-1,-3 11-31,-3 22 27,9-45-25,-1 1 1,-1 0-1,0-1 1,-1 0-1,0 1 1,-1-1-1,0-1 1,-1 1-1,-1-1 1,0 1-1,-1-1 1,0-1 0,0 0-1,-1 0 1,-1 0-1,0-1 1,-8 7-3,-7-6-149,0 0 1,-1-2-1,0 0 1,0-2-1,-1-1 1,0-1-1,0-1 1,-1-2-1,1 0 1,-1-2-1,1-1 1,0 0-1,-1-3 1,1 0-1,0-1 1,1-2-1,-1 0 1,0-2 148,13 6-182,-49-11-594,-2-3-138</inkml:trace>
  <inkml:trace contextRef="#ctx0" brushRef="#br0" timeOffset="3.647">15211 12424 2396,'-27'-14'973,"30"55"-380,7 52-449,-5 0-1,-3 1 0,-4-1 0,-5 0 0,-3 0 0,-5-1 1,-4 0-1,-8 15-143,-10 110-2818,38-206 2274,1-4-126</inkml:trace>
  <inkml:trace contextRef="#ctx0" brushRef="#br0" timeOffset="3.647">7789 6275 3860,'-33'-33'203,"-1"1"0,-2 1 0,0 3 0,-3 0 0,0 3 0,-1 1 0,-1 2 0,-1 2-1,-2 1 1,1 3 0,-2 1 0,0 2 0,0 3 0,-1 1 0,-1 3 0,-19 0-203,-434-52-642,374 30 305,-5-6-132,-2 5 0,-1 7 0,-1 5 1,-1 6-1,0 6 0,0 5 0,-14 8 469,73 9-104,0 3 0,1 4 0,1 3 0,2 3 0,-45 26 104,5-4-162,-554 218-401,545-243 231,106-26 285,0 1 0,1 1-1,0 0 1,-1 0 0,1 2-1,0 0 1,1 1 0,-1 0-1,1 1 1,1 0 0,-1 2-1,1-1 1,-8 8 47,18-12 10,-1-1 0,1 1 1,0 0-1,0 0 0,0 1 0,1-1 0,-1 1 0,1-1 1,0 1-1,0 0 0,1-1 0,0 1 0,-1 0 1,2 0-1,-1 0 0,0 0 0,1 1 0,0-1 0,0 0 1,1 0-1,-1 0 0,1 0 0,0 0 0,1 0 1,-1 0-1,1-1 0,0 1 0,0 0 0,0-1 0,1 1 1,0-1-1,-1 0 0,4 3-10,4 5 70,0 1-1,1-1 1,0-1 0,1 0-1,1-1 1,0 0 0,0-1-1,1 0 1,0-1 0,2 1-70,103 39 387,1-5 0,2-5 0,1-5 1,2-6-1,1-5 0,0-6 0,43-3-387,272 2 1560,1-19 0,258-42-1560,-499 32 0,1235-78 124,-1316 87 198,-120 5-12,-6-22 905,-13-9-1430,-2 1 0,-1 2 0,-1 0 1,-2 1-1,-1 2 0,0 0 1,-2 2-1,-1 1 0,-1 1 1,0 2-1,-20-9 215,-54-33-630,-2 4 0,-2 5 0,-3 5 1,-1 5-1,-2 5 0,-111-21 630,36 29-346,-1 7 1,-1 9-1,0 9 1,-29 8 345,-152 20-551,-95 30 551,-13 1-273,374-46 195,189 5 66,-47-9-1035</inkml:trace>
  <inkml:trace contextRef="#ctx0" brushRef="#br0" timeOffset="3.647">8342 6548 3868,'0'-3'64,"0"0"-1,0 0 1,0 1-1,1-1 1,-1 0-1,1 0 1,0 0-1,-1 1 1,1-1-1,0 0 1,1 1-1,-1-1 1,0 1-1,1-1 1,-1 1 0,1 0-1,0 0 1,0 0-1,0 0 1,0 0-1,0 0 1,0 0-1,0 0 1,1 1-1,-1-1 1,1 1-1,-1 0 1,1 0-1,0 0 1,0 0-64,7-6 215,277-231 816,323-292-2905,-174 124 693,-339 313 978,-13 8 89,4 5 0,4 2 0,3 5 0,2 5 0,9 0 114,-81 56-21,-25 11-5,0 1-1,0 0-10,0 0-13,0 0 7,0 0-4,0 0-10,6 4-135,-5-3 128,-1-1-19,0 0 24,-23 4-274,-208-13 152,149 1 278,86-20 123,139-18-209,-135 44-11,27-9 5,1 2 0,0 2-1,0 1 1,1 1 0,-1 3-1,1 0 1,0 3 0,0 1-1,0 1 1,-1 3 0,25 6-5,-57-10-1,1 0 0,-1 1 0,1-1 1,-1 1-1,0 0 0,0 0 1,0 1-1,-1-1 0,1 1 1,-1-1-1,0 1 0,0 0 0,0 1 1,0-1-1,-1 0 0,0 1 1,0 0-1,0-1 0,0 1 1,-1 0-1,0 0 0,0 0 1,0 0-1,0 0 0,-1 0 0,0 0 1,0 0-1,0 0 0,-1 0 1,0 0-1,0 0 0,0 2 1,-55 161 450,55-165-437,-145 286 1195,78-193-748,56-85-408,2 1-1,0 0 0,0 1 1,1 0-1,1 1 0,0 0 0,1 0 1,1 0-1,0 1 0,1 0 1,0 0-1,1 1 0,1-1 0,-1 15-51,14-49-1058,-6-77-1105,-1 78 1682</inkml:trace>
  <inkml:trace contextRef="#ctx0" brushRef="#br0" timeOffset="3.647">11478 3930 2836,'92'712'3019,"-67"-851"-3213,-22 120 127,1 0-1,1-1 1,0 2-1,1-1 1,1 1-1,1 0 1,1 0-1,0 1 1,1 0-1,1 1 1,1 0-1,0 1 1,1 0-1,0 1 1,2 0-1,-1 1 1,2 1-1,-1 0 1,2 1-1,-1 1 1,2 1-1,15-7 68,-32 15-4,0 0-1,0 1 0,0-1 1,0 1-1,0-1 0,0 1 0,0 0 1,0-1-1,0 1 0,0 0 0,0 0 1,0 0-1,0 0 0,0-1 1,1 2-1,-1-1 0,0 0 0,0 0 1,0 0-1,0 0 0,0 1 1,0-1-1,0 0 0,0 1 0,0-1 1,0 1-1,0-1 0,0 1 1,0-1-1,-1 1 0,1 0 0,0 0 1,0-1-1,-1 1 0,1 0 0,0 0 1,-1 0-1,1 0 0,-1 0 1,1 0-1,-1 0 0,1 0 0,-1 0 1,0 0-1,1 0 0,-1 0 1,0 0-1,0 0 0,0 0 0,0 0 1,0 0-1,0 0 0,0 0 1,0 0-1,0 0 0,0 0 0,-1 0 1,1 1-1,0-1 0,-1 0 0,1-1 1,-1 2 4,-28 65 18,-138 81 403,145-133-401,20-14-24,-1 0 1,1-1-1,-1 1 0,0 0 1,1 1-1,0-1 0,-1 0 1,1 1-1,0-1 0,0 1 1,0 0-1,0 0 0,0 0 1,0 0-1,0 0 0,1 0 1,-1 0-1,1 0 0,-1 1 1,1-1-1,0 1 1,0-1-1,0 1 0,0-1 1,0 1-1,1 0 0,-1-1 1,1 1-1,0 0 0,0-1 1,0 1-1,0 0 0,0 0 1,1-1-1,-1 1 0,1 0 1,-1-1-1,1 1 0,0-1 1,0 1-1,1 1 4,9 8 61,1 0 1,0 0-1,0-1 0,1-1 1,1 0-1,-1-1 0,2 0 1,-1-1-1,1-1 0,0 0 1,1-1-1,-1 0 0,17 2-61,120 61 210,-151-67-180,0 0-1,0 0 0,-1 0 0,1 0 0,-1 0 0,1 1 0,-1-1 0,0 0 0,1 0 0,-1 0 1,0 0-1,0 0 0,-1 0 0,1 1 0,0-1 0,-1 0 0,1 0 0,-1 0 0,0 0 1,0 0-1,0 0 0,0 0 0,0 0 0,0-1 0,0 1 0,0 0 0,-1-1 0,1 1 0,-1-1 1,1 1-1,-1-1 0,0 0 0,0 1 0,1-1 0,-1 0 0,0 0 0,0 0 0,0 0 0,0-1 1,0 1-1,0-1 0,0 1 0,0-1 0,-1 0 0,1 1 0,0-1 0,0 0 0,0-1 0,0 1 1,0 0-1,-1 0 0,1-1 0,0 0-29,-6 4 6,-24 9 3,-2-1-1,0-1 1,0-2 0,-1-1-1,0-2 1,0-2-1,0-1 1,-21-2-9,55-1-75,-1-1-1,1 0 1,0 1-1,0-1 1,0 0 0,0 0-1,0 0 1,1 0-1,-1 0 1,1 0 0,-1 0-1,1 0 1,0 0-1,0 0 1,0-1 0,0 1-1,0 0 1,0 0-1,0 0 1,1 0 0,-1 0-1,1 0 1,-1 0-1,1 0 1,0 0 0,0 0-1,0 0 1,0 0-1,0 1 1,1-1 0,-1 0-1,0 1 1,1-1-1,-1 1 1,1-1 0,-1 1-1,1 0 1,0 0-1,0 0 1,0 0 0,1-1 75,5-9-213,13-16 93,2 1 0,0 1-1,2 1 1,0 1-1,2 1 1,0 1 0,2 2-1,0 1 1,1 1 0,0 1-1,27-8 121,-55 21 53,1 1 0,-1 0-1,1 0 1,0 0 0,0 0 0,0 0 0,0 1-1,0-1 1,0 1 0,1 0 0,-1 0-1,0 0 1,1 0 0,-1 1 0,0-1-1,1 1 1,-1 0 0,1 0 0,-1 0-1,1 0 1,-1 1 0,0 0 0,1-1-1,-1 1 1,0 0 0,1 1 0,-1-1-1,0 0 1,0 1 0,0 0 0,0 0 0,0 0-1,-1 0 1,1 0 0,-1 0 0,1 1-1,-1-1 1,0 1 0,0 0 0,0 0-1,0 0 1,0 0 0,-1 0 0,1 0-1,0 1-52,-5 108 1538,33-117-1321,-9-6-321,0 0 0,-1-2 0,0 0 0,0-2 0,-2 0 0,0 0 0,-1-2 0,0 0 1,-2-2-1,0 1 0,10-17 104,-11 121 430,-2-5 443,34-96-897,-16-10-335,-1-1-1,-1-1 0,-1-2 1,-2 0-1,-1-2 0,-1-1 0,-1-1 1,-3 0-1,15-34 360,47-70 64,-5 34 708,-77 133-866,-39 105 730,31-117-471,2 1 0,0 0 0,1 0 0,1 0 0,0 1 0,2 0 0,0 0 0,2 0 0,0 0 1,1 0-1,1 0 0,3 19-165,2-31-74,0 0 0,0 0 0,1-1 0,0 0 0,0 0 0,1-1 0,-1 0 0,1 0 0,1-1 0,-1 0 0,1 0 0,0-1 0,0 0 0,0-1 0,1 0 0,-1 0 0,1-1 0,0-1 0,-1 1 0,1-1 1,0-1-1,0 0 0,0 0 0,0-1 0,-1 0 0,8-3 74,-16 4-41,0 0-1,0 0 1,0 0 0,0 0-1,0 0 1,0 0 0,0-1 0,0 1-1,0 0 1,-1-1 0,1 1 0,0 0-1,0-1 1,0 1 0,-1-1 0,1 0-1,0 1 1,0-1 0,-1 0 0,1 1-1,0-1 1,-1 0 0,1 0 0,-1 1-1,1-1 1,-1 0 0,0 0 0,1 0-1,-1 0 1,0 0 0,1 0 0,-1 0-1,0 1 1,0-1 0,0 0-1,0 0 1,0 0 0,0 0 0,0 0-1,0 0 1,0 0 0,0 0 0,-1 0-1,1 0 1,0 0 0,-1 0 0,1 1-1,-1-1 1,1 0 0,-1 0 0,1 0-1,-1 1 1,1-1 0,-1 0 0,0 0-1,1 1 1,-1-1 0,0 1 0,0-1-1,0 1 1,1-1 0,-1 1 0,0-1-1,0 1 1,0 0 0,0-1 0,0 1 41,-28-18-814</inkml:trace>
  <inkml:trace contextRef="#ctx0" brushRef="#br0" timeOffset="3.647">12523 4353 3968,'-105'-17'496,"104"17"-496,17-5 442,552-69-1595,-329 57 673,-288 68 1333,48-50-848,0-1 1,0 1 0,0 0-1,1 0 1,-1 1 0,0-1-1,0 0 1,1 0 0,-1 0 0,1 0-1,-1 0 1,1 1 0,0-1-1,0 0 1,-1 0 0,1 1-1,0-1 1,0 0 0,0 1-1,0-1 1,0 0 0,0 0-1,1 1 1,-1-1 0,0 0-1,1 0 1,-1 1 0,1-1-1,-1 0 1,1 0 0,0 0-1,-1 0 1,1 0 0,0 0 0,0 0-1,0 0 1,-1 0 0,1 0-1,0 0 1,0 0 0,1-1-1,-1 1 1,0 0 0,0-1-1,0 1 1,0-1 0,0 1-1,1-1 1,-1 0 0,0 1-1,0-1 1,1 0 0,-1 0-1,0 0 1,1 0 0,-1 0-6,77-5 143,-66 2-279,0 0-1,0-1 0,0-1 1,-1 1-1,1-2 1,-1 0-1,0 0 0,-1-1 1,0 0-1,0-1 1,0 0-1,-1-1 1,0 0-1,-1 0 0,0-1 1,0 0-1,-1-1 1,-1 1-1,4-8 137,-6-8-764</inkml:trace>
  <inkml:trace contextRef="#ctx0" brushRef="#br0" timeOffset="3.647">13379 4020 3560,'-29'67'361,"13"-36"-210,1 1 0,2 1 1,1 0-1,1 1 0,2 0 0,2 1 0,1 0 1,1 0-1,3 0 0,0 2-151,2-31-11,1 0 0,-1 1 0,1-1 0,1 0 0,-1 0 0,1 0 0,0 0 0,0 0 0,1 0-1,-1 0 1,2 0 0,-1-1 0,0 0 0,1 0 0,0 0 0,0 0 0,1 0 0,-1-1 0,1 0 0,0 0 0,0 0 0,0 0 0,1-1 0,-1 0-1,1 0 1,0-1 0,0 1 0,0-1 0,0 0 0,0-1 0,0 0 0,1 0 0,-1 0 0,0 0 0,1-1 0,-1 0 0,0-1 0,1 1 0,-1-1-1,0-1 1,0 1 0,0-1 0,0 0 0,0 0 0,5-3 11,96-69-2706,-83 47 1817</inkml:trace>
  <inkml:trace contextRef="#ctx0" brushRef="#br0" timeOffset="3.647">13680 4434 3736,'-24'66'1126,"78"-59"-673,-14-11-672,0-2 0,0-2 0,-1-1 0,0-2 0,-1-1 1,0-3-1,-1-1 0,0-2 219,-33 17 26,-1 0 0,0 0 1,0 0-1,1-1 1,-1 0-1,0 1 0,-1-1 1,1 0-1,0-1 1,0 1-1,-1 0 1,0-1-1,1 1 0,-1-1 1,0 0-1,0 0 1,0 0-1,-1 0 0,1 0 1,-1 0-1,0 0 1,1-1-1,-1 1 0,-1 0 1,1-1-1,0 1 1,-1-1-1,0 1 0,0-1 1,0 1-1,0-1 1,-1 1-1,1 0 0,-1-1 1,0 1-1,0-1 1,0 1-1,0 0 0,0 0 1,-1 0-1,0 0 1,1 0-1,-1 0 0,0 0 1,-1 0-1,1 1 1,0-1-1,-1 1 1,1 0-1,-1-1 0,0 1 1,0 0-1,-1 0-26,-10-8 30,0 1-1,-1 1 1,0 0-1,0 1 1,-1 1-1,0 0 1,0 1-1,0 1 1,-1 0-1,0 2 1,1-1-1,-1 2 1,0 0-1,0 2 1,-2 0-30,18-1-46,41-1 22,227-20-712,-262 22 748,0 0 0,1 1 1,-1-1-1,0 1 0,-1 0 0,1 0 1,0 0-1,0 1 0,-1 0 1,0 0-1,1 0 0,-1 0 1,0 1-1,0-1 0,-1 1 0,1 0 1,-1 0-1,0 1 0,0-1 1,0 1-1,-1-1 0,0 1 0,0 0 1,0 0-1,0 0 0,-1 0 1,1 0-1,-1 0 0,0 3-12,3 157 722,-19-101 311,15-63-821,0-1 15,0 0 44,7-11-40,138-216-2418,-145 227 2197,1-1-1,0 0 0,0 0 1,0 1-1,0-1 0,0 1 1,0-1-1,0 1 0,0-1 1,0 1-1,0 0 0,1 0 1,-1-1-1,0 1 0,0 0 1,0 0-1,0 0 0,0 0 1,0 0-1,1 0 1,-1 0-1,0 1 0,0-1 1,0 0-1,0 1 0,0-1 1,0 1-1,0-1 0,0 1 1,0-1-1,0 1 0,0 0 1,0-1-1,0 1 0,0 0 1,-1 0-1,1 0 0,0 0 1,0 0-1,-1-1 0,1 1 1,-1 0-1,1 1 1,-1-1-1,1 0 0,-1 0 1,0 0-1,0 0 0,1 0-9,27 67 592,-25-58-556,32 96 577,99 224-4192,-115-296 2474</inkml:trace>
  <inkml:trace contextRef="#ctx0" brushRef="#br0" timeOffset="3.647">16442 2256 2436,'-75'-5'83,"-1"3"0,1 4-1,-1 2 1,1 4-1,0 4 1,-40 12-83,101-22-11,10-1 10,-117 35-196,118-34 202,0 0-1,0 0 1,0 0-1,0 1 1,0-1-1,0 1 1,1 0-1,-1 0 0,1 0 1,0 0-1,-1 0 1,2 0-1,-1 0 1,0 1-1,1-1 1,-1 1-1,1-1 1,0 1-1,0 0 1,1-1-1,-1 1 0,1 0 1,-1 0-1,1-1 1,1 1-1,-1 0 1,0 0-1,1-1 1,0 1-1,0 0 1,0 0-5,10 29 195,2 0 0,1-1 1,2-1-1,1-1 1,1 0-1,1-1 0,18 19-195,10 19 362,-30-47-305,0 1 1,-2 1-1,0 1 0,-2 0 0,0 1 0,-2 0 1,0 1-1,-2 0 0,-1 1 0,-1 0 1,-1 0-1,-1 1 0,-1-1 0,-2 1 0,0 0 1,-2 0-1,-2 17-57,-5-28 18,0 1-1,-1-2 1,-1 1 0,0-1 0,-1-1 0,-1 0-1,0 0 1,-1-1 0,0-1 0,-1 0 0,-1 0-1,0-1 1,0-1 0,-1 0 0,0-1 0,-3 0-18,-77 61 136,88-60-58,1 0 0,0 0 0,0 1-1,1 0 1,1 0 0,0 1 0,0-1-1,2 1 1,-1 0 0,1 0 0,1 0-1,0 0 1,0 0 0,2 0 0,-1 0-1,2 0 1,-1 0 0,2 0 0,-1 0 0,2-1-1,-1 1 1,2-1 0,1 3-78,2 20 65,62 256 269,-27-131-167,-7 1-1,-7 2 0,7 162-166,-35-263-147,-3 0-1,-2 0 1,-4 0 0,-1-1-1,-10 26 148,6-39-663,-2-2 0,-1 0 0,-3 0 0,-2-2 0,-1 0 0,-2-2 0,-6 5 663,4-12-986</inkml:trace>
  <inkml:trace contextRef="#ctx0" brushRef="#br0" timeOffset="3.647">16795 2332 1580,'21'-57'1019,"-23"54"-2007,2 3 585</inkml:trace>
  <inkml:trace contextRef="#ctx0" brushRef="#br0" timeOffset="3.647">16752 2158 2432,'4'-17'695,"-10"22"-1506,1 2 372,0 0-18</inkml:trace>
  <inkml:trace contextRef="#ctx0" brushRef="#br0" timeOffset="3.647">16731 2155 2928,'0'0'127,"0"0"-72,4 23 458,51 245 2137,12-156-2568,-67-112-214,0 0-29,0 0-26,0 0-41,0 0 1,6-79-2291,-4 67 2580,0-1 0,-1 0 0,0-1 1,-1 1-1,0 0 0,-1 0 0,-1 0 0,0 0 1,-1 0-1,0 1 0,-1-1 0,0 1 0,-4-8-62,8 20 254,40-16 511,71-11-656,2 4-1,0 6 1,0 4-1,1 6 1,1 4-1,91 11-108,-192-7 1,18 1-4,1 2-1,-1 1 1,1 1-1,-1 2 1,-1 1-1,16 7 4,-46-16 10,0 1 0,0-1 0,-1 1 0,1-1 0,0 1 0,0 0 0,0-1 0,0 1 0,0 0 0,-1 0 0,1 0 0,0 0 0,-1-1 0,1 1 0,-1 0 0,1 0 0,-1 0-1,1 0 1,-1 0 0,1 0 0,-1 0 0,0 0 0,0 1 0,0-1 0,1 0 0,-1 0 0,0 0 0,0 0 0,-1 0 0,1 0 0,0 0 0,0 0 0,0 0 0,-1 0-1,1 0 1,-1 0 0,1 0 0,-1 0 0,1 0 0,-1 0 0,1 0 0,-1 0 0,0 0 0,1 0 0,-1-1 0,0 1 0,0 0 0,0 0 0,0-1 0,1 1 0,-1-1 0,0 1-1,0-1 1,0 1 0,0-1 0,0 0 0,-1 1 0,1-1 0,0 0 0,0 0-10,-68 36 201,68-35-215,-112 39-1,-1-5 0,-2-5-1,-1-5 1,-33 0 15,-223 51-46,227-40 26,145-36 58,1 0 33,14-3 266,26-6-171,89-20-35,1 5 0,2 6 0,0 5 0,95 5-131,-226 8-156,25 2 318,-16 0-3759,-19-5 2419</inkml:trace>
  <inkml:trace contextRef="#ctx0" brushRef="#br0" timeOffset="3.647">16816 3033 2640,'-72'110'1342,"62"-98"-1181,0-1-1,1 1 1,1 0-1,0 1 1,0 0-1,1 0 1,1 1-1,0 0 1,1 0-1,1 0 1,0 1-1,1-1 1,-1 5-161,5-14 8,-1-1 0,0 1 1,1-1-1,0 0 0,0 1 1,1-1-1,-1 0 0,1 1 1,0-1-1,0 0 0,0 0 1,0-1-1,1 1 0,0 0 1,-1-1-1,2 1 0,-1-1 1,0 0-1,0 0 0,1 0 1,0-1-1,-1 1 0,1-1 1,0 0-1,0 0 0,1 0 1,-1-1-1,0 1 0,0-1 1,1 0-1,-1 0 0,1 0 1,0-1-9,155 7 209,-133-9-216,0-1 0,-1-2 0,1 0 0,-1-2 0,-1-1 0,1 0 0,-1-2 0,-1-1 0,0-2 0,0 0 0,18-14 7,-39 25-11,0-1 0,1 0 0,-1 0-1,0 0 1,-1 0 0,1-1 0,0 1 0,-1-1 0,0 0 0,0 1 0,0-1 0,0 0-1,-1 0 1,1 0 0,-1-1 0,0 1 0,0 0 0,-1 0 0,1-1 0,-1 1-1,0 0 1,0-1 0,0 1 0,-1 0 0,1 0 0,-1-1 0,0 1 0,-1 0 0,1 0-1,-1 0 1,1 0 0,-1 0 0,0 0 0,-1 1 0,1-1 0,-1 1 0,1-1-1,-4-2 12,-133-102 196,129 103-255,1 0-1,-1 1 0,0 0 1,0 1-1,0 1 0,-1-1 1,1 1-1,-1 1 0,1 0 1,-1 1-1,1 0 0,-1 0 1,1 1-1,-2 1 60,11-2-244,-6 31-382,24 87-1852,-20-102 1820</inkml:trace>
  <inkml:trace contextRef="#ctx0" brushRef="#br0" timeOffset="3.647">16920 3190 3336,'0'0'44,"0"0"-16,0 0-2,0 1-1,3 4-20,-3-1-11,0-3-26,0-1-4,0 0 2,0 0 51,38-37 46,-37 37-59,0-1-1,0 0 0,0 1 0,0-1 1,0 1-1,0-1 0,0 1 0,0 0 1,1-1-1,-1 1 0,0 0 0,0 0 1,0 0-1,0 0 0,1 0 0,-1 0 1,0 0-1,0 0 0,0 1 0,1-1 1,-1 0-1,0 1 0,0-1 0,0 1 1,0-1-1,0 1 0,0-1 0,0 1 1,0 0-1,0 0 0,0-1 0,0 1 1,-1 0-1,1 0 0,0 0 0,-1 0 1,1 0-1,0 0 0,-1 0 0,1 0 1,-1 0-1,1 0 0,-1 0 0,0 1 1,1-1-1,-1 0 0,0 0 1,0 0-1,0 0 0,0 1 0,0-1-3,1 66 711,-2-66-448,-28 1 715,-15-54-3384,45 47 1522</inkml:trace>
  <inkml:trace contextRef="#ctx0" brushRef="#br0" timeOffset="3.647">17783 3147 4680,'-30'52'63,"-29"85"632,61-131-675,1 1-1,0-1 1,0 0-1,1 0 0,-1 0 1,1 0-1,1-1 1,-1 1-1,1-1 0,0 0 1,0-1-1,0 1 0,1-1 1,0 0-1,-1 0 1,2-1-1,-1 0 0,0 0 1,0 0-1,1-1 0,0 0 1,-1 0-1,1 0 1,0-1-1,4 0-19,-4 1 6,35 12-20,1-3 0,0-1 0,0-2 0,1-3 0,0-1 0,0-1 0,0-3 0,19-3 14,-61 2 16,0 1 0,0 0 0,1-1 0,-1 1-1,0-1 1,0 0 0,0 0 0,0 0 0,0 0 0,0 0 0,0 0-1,-1 0 1,1-1 0,0 1 0,-1-1 0,1 1 0,-1-1 0,1 1-1,-1-1 1,0 0 0,1 0 0,-1 0 0,0 0 0,0 0 0,-1 0-1,1 0 1,0 0 0,-1 0 0,1 0 0,-1 0 0,0-1 0,1 1-1,-1 0 1,0 0 0,0 0 0,-1-1 0,1 1 0,0 0 0,-1 0-1,1 0 1,-1 0 0,0 0 0,0-1-16,-41-89 162,28 75-184,-1 0 0,-1 1-1,-1 1 1,0 0 0,0 2 0,-2 0-1,0 0 1,0 2 0,-1 1-1,0 0 1,-1 1 0,0 1-1,0 1 1,-1 1 0,0 1 0,-17-1 22,30 20-3620,24 41 3921,-6-30-101,-6 141 1690,26-232-2048,5 13 318,-33 52-70,-1 1 94,0 83 855,9-65-3778,-2-13 1819</inkml:trace>
  <inkml:trace contextRef="#ctx0" brushRef="#br0" timeOffset="3.647">16684 4175 6253,'54'414'-480,"-36"-362"-2617,-11-54 2511,-1-7 156</inkml:trace>
  <inkml:trace contextRef="#ctx0" brushRef="#br0" timeOffset="3.647">16838 4284 5164,'30'-17'227,"0"0"0,1 2-1,1 1 1,0 1-1,1 2 1,0 1-1,0 2 1,6 0-227,-25 5 27,30-9-55,1 1-1,-1 3 1,2 2-1,-1 1 1,0 3-1,1 1 1,-1 3 0,15 3 28,-57-5-8,0 0-1,0 1 1,1-1 0,-1 1 0,0 0 0,0 0 0,1 0 0,-1 0 0,0 1 0,0-1-1,0 1 1,-1 0 0,1-1 0,0 1 0,-1 1 0,1-1 0,-1 0 0,0 1 0,1-1-1,-1 1 1,-1 0 0,1-1 0,0 1 0,0 0 0,-1 0 0,0 0 0,0 0 0,0 1-1,0-1 1,0 0 0,0 0 0,-1 1 0,0-1 0,1 0 0,-1 1 0,-1-1 0,1 0-1,0 1 1,-1-1 0,0 0 0,1 0 0,-1 0 0,-1 1 0,1-1 0,0 0 0,-1 0-1,1 0 1,-1-1 0,0 1 0,0 0 0,0-1 0,0 1 0,-1-1 0,1 0 0,-1 1 8,-23 22 39,-1-1 1,-1-2 0,0-1 0,-2-1 0,0-1-1,-2-1 1,0-2 0,0-2 0,-31 10-40,50-19 46,-355 116 1392,367-120-1266,1-1-83,26-10-1,364-74-935,-127 43-3630,-228 37 3499</inkml:trace>
  <inkml:trace contextRef="#ctx0" brushRef="#br0" timeOffset="3.647">17992 4202 6313,'29'221'743,"1"-128"-2967,-26-102-363,11-47 2029,59-143 1974,-70 193-1299,-1-1 0,1 1-1,1 0 1,0 0 0,-1 0 0,2 1-1,-1-1 1,1 1 0,-1 1 0,1-1-1,1 1 1,-1 0 0,1 0 0,-1 1-1,1 0 1,0 0 0,0 0 0,0 1-1,1 0 1,-1 1 0,0 0 0,1 0-1,-1 0 1,1 1 0,-1 0 0,8 1-117,26 3 146,-1 3 0,1 0 1,-1 3-1,-1 1 1,0 3-1,23 10-146,-58-22-11,0-1-1,0 1 1,0 0-1,-1 0 1,1 0-1,-1 0 1,0 1-1,0-1 1,1 1-1,-2 0 0,1 0 1,0 0-1,-1 0 1,1 1-1,-1-1 1,0 1-1,0-1 1,0 1-1,0 0 1,-1 0-1,0 0 1,0 0-1,0 0 1,0 0-1,0 0 1,-1 0-1,0 0 0,0 0 1,0 0-1,0 0 1,-1 0-1,1 0 1,-1 0-1,0 0 1,0 0-1,-1 0 1,1 0-1,-1 0 1,0-1-1,0 1 1,0-1-1,0 1 1,-1-1-1,1 0 0,-1 0 1,0 0-1,0 0 1,0 0-1,0-1 1,-1 1-1,1-1 12,-32 23 47,-2-1 0,0-2 0,-1-2 0,-1-1 0,-1-2 0,-1-2 1,0-2-1,-32 6-47,56-13 102,-100 27 901,116-33-879,29-7 285,223-63-788,-86 15-3071,-152 50 2509,-5-1-257</inkml:trace>
  <inkml:trace contextRef="#ctx0" brushRef="#br0" timeOffset="3.647">17004 3905 3480,'5'1'97,"0"1"0,0 0 0,0 1 0,-1-1-1,1 1 1,-1 0 0,1 0 0,-1 0 0,0 1 0,-1 0-1,1-1 1,0 1 0,-1 0 0,0 1 0,0-1-1,0 1 1,-1-1 0,2 4-97,5 13 199,-1 0-1,-1 0 1,-1 1 0,0-1-1,-2 1 1,-1 1-1,0-1 1,-2 0 0,0 1-1,-2 2-198,1 1 70,0-1-1,2 1 1,1-1 0,2 0-1,0 0 1,1 0 0,6 11-70,-13-34 34,1 0 0,0-1 0,0 1 0,0 0 0,0-1 0,0 1 0,1 0 1,-1-1-1,0 1 0,1 0 0,-1-1 0,1 1 0,0-1 0,-1 1 0,1-1 0,0 1 1,0-1-1,0 0 0,0 1 0,0-1 0,0 0 0,0 0 0,1 0 0,-1 0 0,0 0 0,1 0 1,-1 0-1,0 0 0,1 0 0,-1 0 0,1-1 0,0 1 0,-1-1 0,1 1 0,-1-1 1,1 0-1,0 0 0,-1 0 0,1 0 0,0 0 0,-1 0 0,1 0 0,0 0 0,-1 0 0,1-1 1,0 1-1,-1-1 0,1 1 0,-1-1 0,1 0 0,-1 0 0,1 1 0,-1-1 0,0 0 1,1 0-1,-1 0 0,0-1 0,1 1-34,15-22-85,0-1 0,-2-1 0,-1 0 0,-1-1 0,-1-1 0,-1 0 0,-1 0 0,-2-1 0,2-8 85,60-152-1966,-66 179 1727,0 1 0,0-1 1,1 1-1,1 1 0,-1-1 0,1 1 0,0 0 0,1 0 1,0 0-1,0 1 0,0 0 0,1 1 0,0-1 0,0 1 1,0 1-1,0 0 0,1 0 0,0 1 0,0 0 1,1 0 238,10 1-908</inkml:trace>
  <inkml:trace contextRef="#ctx0" brushRef="#br0" timeOffset="3.647">18023 4082 4756,'0'24'198,"1"-1"0,1 1 0,1 0 0,1-1 0,1 0 0,1 0 0,1 0 0,1-1-1,1 0 1,1-1 0,1 0 0,1 0 0,0-1 0,2-1 0,0 0 0,8 7-198,-17-19 52,1-1 1,0 1-1,1-1 0,-1 0 1,1 0-1,0 0 1,0-1-1,1-1 1,0 1-1,0-1 0,0 0 1,0-1-1,1 0 1,-1 0-1,1-1 0,-1 0 1,1 0-1,0-1 1,0-1-1,0 1 1,0-1-1,0-1 0,0 1 1,6-3-53,6-3 1,-1 0-1,0-2 1,-1-1 0,1 0-1,-2-1 1,1-1 0,-2-1 0,0 0-1,0-1 1,-1-1 0,0-1 0,-2 0-1,0-1 1,0-1 0,-2 0-1,0-1 1,-1 0 0,0 0 0,-2-1-1,0-1 1,-1 0 0,-1 0-1,-1 0 1,-1-3-1,66-353-2735,-77 371-467,-3 7 2049</inkml:trace>
  <inkml:trace contextRef="#ctx0" brushRef="#br0" timeOffset="3.647">16259 3902 3000,'9'4'-48,"4"-1"64,6 0 36,9-3 44,5-1 8,8-2-44,8-3-60,6-1-156,1 3-232,1-1-144,-4 0-568</inkml:trace>
  <inkml:trace contextRef="#ctx0" brushRef="#br0" timeOffset="3.647">16185 4020 3568,'0'0'292,"-6"0"-420,6 0 160,0 0 96,0 0 52,0 0-20,0 0-40,0 0-56,0 0-28,0 0-60,0 0-100,0 0-84,0 0 56,0 0-84,7-5-28,4 0-80,8-5-184,8-9-336</inkml:trace>
  <inkml:trace contextRef="#ctx0" brushRef="#br0" timeOffset="3.647">16479 3575 3464,'124'21'618,"2"-6"-1,0-4 0,33-7-617,-19 2 122,1225 13-620,-1309-18-476,-87 17 267,-100 16-416,75-20 663</inkml:trace>
  <inkml:trace contextRef="#ctx0" brushRef="#br0" timeOffset="3.647">16300 4818 3188,'6'5'116,"-1"0"-1,1-1 0,0 0 0,0 0 0,1-1 1,-1 0-1,1 0 0,-1 0 0,1-1 0,0 0 1,0 0-1,0-1 0,0 1 0,0-2 1,1 1-1,-1-1 0,0 0 0,0-1 0,6 0-115,14 2 148,337 23 438,0-15-1,0-17 1,120-26-586,-104-29-52,-438 48-3114,-55 4 1393,65 6 954</inkml:trace>
  <inkml:trace contextRef="#ctx0" brushRef="#br0" timeOffset="3.647">16209 3684 2808,'-142'-80'-397,"140"78"413,1 1 1,-1-1-1,1 0 1,-1 0-1,1 0 1,0 0-1,0 0 1,0 0-1,0-1 1,0 1 0,0 0-1,1 0 1,-1-1-1,1 1 1,-1 0-1,1-1 1,0 1-1,0 0 1,0-1-1,0 1 1,1-1-1,-1 1 1,1 0-1,-1-1 1,1 1-1,0 0 1,-1 0-1,1 0 1,1-1-17,4-32 866,36 4-615,2-6-300,-43 37 5,-1 0-34,7 40 71,-13 428 2117,-1-355-1568,-50 438 733,50-509-1284,3-1-1,1 1 1,2-1-1,1 1 1,3-1 0,1 1-1,2-1 1,2 0 0,2-1-1,2 0 1,1 0-1,12 23 10,-25-63-14,0-1 0,0 0 0,1 1 0,-1-1 0,0 1-1,0-1 1,0 1 0,1-1 0,-1 1 0,0-1 0,1 1-1,-1-1 1,0 1 0,1 0 0,-1-1 0,1 1 0,-1-1-1,0 1 1,1 0 0,-1-1 0,1 1 0,-1 0 0,1 0-1,-1-1 1,1 1 0,0 0 0,-1 0 0,1 0 0,-1 0-1,1 0 1,-1 0 0,1 0 0,0 0 0,-1 0 0,1 0 0,-1 0-1,1 0 1,-1 0 0,1 0 0,0 0 0,-1 0 0,1 1-1,-1-1 1,1 0 0,-1 0 0,1 1 0,-1-1 0,1 0-1,-1 1 1,0-1 0,1 1 0,-1-1 0,1 0 0,-1 1-1,0-1 1,1 1 0,-1-1 0,0 1 0,0-1 0,1 1-1,-1 0 1,0-1 0,0 1 0,0-1 14,15-62-989,-12 48 744,12-76-450,-4 0 0,-4-1 0,-4 0 0,-3 0 0,-9-47 695,4 40-452,3 57-48</inkml:trace>
  <inkml:trace contextRef="#ctx0" brushRef="#br0" timeOffset="3.647">16209 3772 2260,'-27'-78'371,"27"79"-363,1 0 1,0 0-1,-1-1 0,1 1 1,0-1-1,-1 1 0,1-1 1,0 1-1,0-1 1,0 1-1,0-1 0,-1 1 1,1-1-1,0 0 0,0 0 1,0 0-1,0 1 0,0-1 1,0 0-1,0 0 0,0 0 1,0 0-1,0 0 1,0-1-1,0 1 0,-1 0 1,1 0-1,0-1 0,0 1 1,0 0-1,0-1 0,0 1 1,-1-1-1,1 1 1,0-1-1,0 1 0,-1-1 1,1 0-1,0 1 0,-1-1 1,1 0-1,-1 0 0,1 1 1,-1-1-1,1 0 0,-1 0 1,1 0-1,-1 0 1,0 0-1,1 0 0,-1 1 1,0-1-1,0 0 0,0 0 1,0 0-1,0 0 0,0 0 1,0 0-1,0 0 0,0 0 1,0 0-1,-1 0 1,1 0-9,11 4 10,185 33 553,402-84-746,-366 21-16,1 10 0,0 11 0,1 9 0,192 30 199,89 12-1165,-502-45 834</inkml:trace>
  <inkml:trace contextRef="#ctx0" brushRef="#br0" timeOffset="3.647">18990 2178 4436,'22'-46'1253,"-21"46"-1296,-1 30-122,-4 6 398,-2 0 0,-1 0 0,-1 0 0,-2-1 1,-2-1-1,-1 0 0,-1 0 0,-2-1 0,-1-1 1,-18 23-234,-8 24-303,17-30-1218,25-48 1085,-27 11-963,12-15 1358,0-1 0,0-1 0,1 0-1,-1-1 1,1-1 0,1 0-1,-1-1 1,1 0 0,0-1-1,1-1 1,0 0 0,1-1 0,0 0-1,-5-8 42,-25-67 1244,42 85-1031,0 1-50,0 0-91,0 0-86,12 32 317,36 215 1807,-46-214-2016,2 1 1,1-1-1,1 0 1,2 0-1,1-1 1,2 0-1,1 0 0,1-1 1,6 6-95,-17-32 33,1 1 1,0-1 0,0 0-1,1-1 1,-1 1-1,1-1 1,0 1 0,0-1-1,1-1 1,-1 1-1,1 0 1,0-1 0,0 0-1,0 0 1,0 0 0,0-1-1,1 0 1,-1 0-1,1 0 1,-1-1 0,1 0-1,0 0 1,0 0-1,0-1 1,-1 1 0,1-2-1,0 1 1,0 0-1,0-1 1,-1 0 0,1-1-1,0 1 1,-1-1 0,1 0-1,-1-1 1,0 1-1,1-1 1,-1 0 0,-1 0-1,1-1 1,0 1-1,-1-1 1,0 0 0,2-2-34,18-24-166,-2-2 1,0 0 0,-3-2-1,0 0 1,-3-1 0,0-1-1,-3-1 1,-1 1 0,-1-2-1,-2 0 1,1-25 165,40-124-3732,-49 183 1291,-8 21 1861</inkml:trace>
  <inkml:trace contextRef="#ctx0" brushRef="#br0" timeOffset="3.647">19153 1763 2860,'-1'9'51,"-13"55"473,-3-1 0,-3 0 0,-3-2 0,-2 0 0,-28 47-524,-38 63 1095,62-124-1017,2 1-1,2 1 0,3 1 1,1 1-1,3 1 0,2 0 0,2 2 1,3 0-1,1 8-77,17 139-1795,-6-200 1528,-1-1-35,0 0-41,10-41-2072,-8 17 1591</inkml:trace>
  <inkml:trace contextRef="#ctx0" brushRef="#br0" timeOffset="3.647">18629 2652 3792,'0'0'373,"0"0"-93,0 0-92,1 15 91,2 20-165,0 0 1,3 0-1,1-1 0,1 0 1,2 0-1,1 0 1,11 19-115,-22-52-58,1 1 0,0 0 0,-1-1 0,1 1 0,0-1 0,0 0 0,0 1 0,0-1 0,0 0 0,1 1 0,-1-1 0,0 0 0,0 0 0,1 0 0,-1 0 0,1 0 0,-1 0 0,1-1 1,-1 1-1,1 0 0,0-1 0,-1 1 0,1-1 0,0 0 0,-1 1 0,1-1 0,0 0 0,0 0 0,-1 0 0,1 0 0,0 0 0,-1-1 0,1 1 0,0 0 0,-1-1 0,1 1 0,0-1 0,-1 0 1,1 0-1,-1 1 0,1-1 0,-1 0 0,0 0 0,1 0 0,-1-1 0,0 1 0,1 0 58,5-10-737</inkml:trace>
  <inkml:trace contextRef="#ctx0" brushRef="#br0" timeOffset="3.647">20500 2298 5773,'0'0'122,"0"0"-116,-3 14 42,27 147 1367,-20-88-1351,-2 0 0,-4 0 0,-3 0 0,-3-1 0,-3 0 1,-4 0-1,-2-1 0,-16 35-64,30-95-112,2-11 60,1 0-1,0-1 1,-1 1 0,1 0 0,-1 0 0,1 0 0,-1-1-1,1 1 1,0 0 0,-1 0 0,1 0 0,-1 0 0,1 0-1,-1 0 1,1 0 0,-1 0 0,1 0 0,-1 0-1,1 0 1,-1 0 0,1 0 0,0 1 0,-1-1 0,1 0-1,-1 0 1,1 0 0,-1 1 0,1-1 0,0 0 0,-1 1-1,1-1 1,0 0 0,-1 0 0,1 1 0,0-1 0,-1 1-1,1-1 1,0 0 0,0 1 0,-1 0 52,-103-305 793,95 358-845,8-32 119,1 1 0,0-1 0,2 1 0,1-1 0,1 0 0,1 0 0,0 0 0,2 0 1,5 9-68,-9-23 54,1 1 1,0-2-1,1 1 1,0 0 0,0-1-1,1 0 1,-1 0-1,2 0 1,-1-1 0,1 0-1,0 0 1,0-1-1,0 0 1,1 0 0,0-1-1,0 0 1,0 0-1,0-1 1,1 0-1,-1 0 1,1-1 0,0 0-1,0-1 1,0 1-1,1-2-54,1 3-16,-1-2 0,0 1 0,1-2 0,-1 1 0,1-1 0,-1-1 0,1 0 0,-1 0 0,1-1 0,-1 0 0,0-1 0,0 0 0,0-1 0,-1 0 0,1 0 0,-1-1 0,0-1 0,0 1 0,0-1 0,-1-1 0,0 0-1,0 0 1,-1 0 0,0-1 0,0 0 0,-1 0 0,0-1 0,0 0 0,-1 0 0,0 0 0,-1-1 0,2-4 16,-5-5-364,0 0 0,-1-1-1,-1 1 1,-1 0 0,-1 0 0,0 0 0,-2 0 0,0 1-1,-1 0 1,-1 0 0,0 0 0,-2 1 0,-7-13 364,3 16-608,0 6-108</inkml:trace>
  <inkml:trace contextRef="#ctx0" brushRef="#br0" timeOffset="3.647">20360 3385 5849,'0'0'282,"0"0"-4,0 0-8,0 0-26,0 0-39,0 0-68,5 21-73,-2 42 271,-4 0 1,-2-1-1,-2 1 1,-14 56-336,-8 95-266,17-129-2508,10-84 2381,0-1 125,0 0 101,0 0 80,-9-29-556,-5-16 259,8 22 476,-1 0 1,0 0-1,-2 1 1,-1 0-1,0 1 1,-2 0 0,0 1-1,-13-15-92,13 62 416,7 3-281,2 0 1,1 1-1,2-1 0,1 0 1,1 1-1,2-1 1,0 0-1,3-1 0,2 7-135,-8-33-6,0-1 0,0 0 0,0 0 0,0 0 0,1 0-1,-1-1 1,1 1 0,-1 0 0,1-1 0,0 1 0,0-1 0,-1 1 0,1-1-1,0 0 1,0 1 0,0-1 0,0 0 0,1-1 0,-1 1 0,0 0 0,0-1-1,1 1 1,-1-1 0,0 1 0,0-1 0,1 0 0,-1 0 0,0 0 0,1-1-1,-1 1 1,0 0 0,1-1 0,-1 0 0,0 1 0,0-1 0,0 0 0,0 0-1,1 0 1,-1 0 0,-1-1 0,3 0 6,84-57-939,-74 46 711,-1-1 1,-1 0-1,0-1 0,-1 0 1,-1-1-1,0 0 0,-1-1 0,0 0 1,-2 0-1,0-1 0,-1 0 1,-1 0-1,3-18 228,1-12-521</inkml:trace>
  <inkml:trace contextRef="#ctx0" brushRef="#br0" timeOffset="3.647">16110 2197 4340,'0'0'336,"0"0"-218,0 0 55,16 2 735,425-50 611,-281 24-1390,2579-239 52,-2510 256-178,-228 8-33,14 44-40,-6 23 97,-3 0 1,-3 1 0,-4-1-1,-2 1 1,-5 17-28,-3 72 104,-37 489 160,26-477-254,7 0 0,8 1 0,9 61-10,4-133-22,-1-59 25,-2 1 0,-2 0 0,-1-1 0,-2 1 0,-2 0 0,-2-1 1,-1 0-1,-2 0 0,-6 10-3,3-19 12,-1-1-1,-2 0 1,-1-1 0,-1-1 0,-2 0 0,0-2 0,-2 0 0,-1-1-1,-1-1 1,-1-1 0,-1-1 0,-1-2 0,-1 0 0,-13 6-12,17-16 47,-1-1-1,1-2 1,-1 0 0,0-1 0,-1-2-1,0-1 1,1 0 0,-1-2 0,-18-1-47,15 1 35,-267-2 501,0-13 1,-90-24-537,175 17 26,123 15-824,1 4-1,-1 4 1,1 4-1,-45 10 799,129-16-367,-3 1 183,4 0-2741,1-1 2101</inkml:trace>
  <inkml:trace contextRef="#ctx0" brushRef="#br0" timeOffset="3.647">6097 12402 3380,'0'0'59,"-4"16"2871,13-7-2809,0-1-1,1 0 1,-1 0 0,2-1-1,-1-1 1,1 0-1,0 0 1,0-1-1,1 0 1,0-1-1,0 0 1,8 1-121,53 10 131,1-3 0,0-3-1,0-3 1,0-4 0,1-2 0,-1-5 0,0-2-1,11-5-130,38 0 73,802-41 486,-857 56-291,-10 0-2857,-84-33-1480,14 13 3121</inkml:trace>
  <inkml:trace contextRef="#ctx0" brushRef="#br0" timeOffset="3.647">15792 12628 1944,'0'0'8,"-14"5"-151,41 46 6107,-23-46-6768,7 16 852,-1 0 1,-1 1 0,0 0 0,-2 1 0,-1 0 0,-1 0-1,-1 0 1,0 0 0,-2 11-49,28 234-333,-30-268 324,0-1 1,0 1-1,0-1 1,0 1 0,0-1-1,0 1 1,0-1 0,0 1-1,1-1 1,-1 1-1,0-1 1,0 1 0,1-1-1,-1 1 1,0-1 0,1 1-1,-1-1 1,0 1-1,1 0 1,-1-1 0,0 1-1,1 0 1,-1-1-1,1 1 1,-1 0 0,1 0-1,-1-1 1,1 1 0,-1 0-1,1 0 1,-1 0-1,1 0 1,-1 0 0,1 0-1,-1-1 1,1 1-1,-1 0 1,1 0 0,-1 1-1,1-1 1,-1 0 0,1 0-1,-1 0 1,1 0-1,-1 0 1,1 1 0,-1-1-1,1 0 1,-1 0-1,1 1 1,-1-1 0,1 0 8,10-57-426,-11 56 405,3-26-132,-3-1 0,0 0 0,-1 1 0,-2-1-1,-1 1 1,-1-1 0,-9-25 153,-5-33 471,62 66-17,215-30-301,249-16-153,-473 63-2,-17 0-49,1 1-1,0 1 1,0 0 0,0 1 0,0 1-1,0 1 1,0 1 0,17 4 51,-49 28 3,-200 88-4072,207-119 3237</inkml:trace>
  <inkml:trace contextRef="#ctx0" brushRef="#br0" timeOffset="3.647">16966 12678 4776,'-20'385'2153,"39"-216"-4120,-19-169 1930,0 1-1,1 0 1,-1 0 0,0 0-1,1-1 1,-1 1 0,1 0 0,-1 0-1,1-1 1,-1 1 0,1 0 0,0-1-1,-1 1 1,1-1 0,0 1-1,0-1 1,-1 1 0,1-1 0,0 0-1,0 1 1,0-1 0,-1 0 0,1 1-1,0-1 1,0 0 0,0 0-1,0 0 1,0 0 0,0 0 0,-1 0-1,1 0 1,0 0 0,0 0-1,0-1 1,0 1 0,0 0 0,-1 0-1,1-1 1,0 1 0,0 0 0,0-1-1,-1 1 1,1-1 0,0 1-1,-1-1 1,1 0 0,0 1 0,-1-1-1,1 0 1,-1 1 0,1-1 0,-1 0-1,1 0 1,-1 1 0,1-1-1,-1 0 1,0 0 0,0 0 0,1 0 37,35-52-236,-35 51 146,130-364 1369,-130 364-1252,-1 0 0,1 0 0,0 0 1,0 0-1,0 0 0,1 0 0,-1 0 1,0 1-1,1-1 0,-1 0 1,1 1-1,0-1 0,-1 1 0,1 0 1,0-1-1,0 1 0,0 0 0,0 0 1,0 0-1,0 0 0,0 1 0,0-1 1,0 1-1,0-1 0,0 1 0,1 0 1,-1-1-1,0 1 0,0 0 0,0 1 1,1-1-1,-1 0 0,0 0 0,0 1 1,0 0-1,0-1 0,0 1 0,0 0 1,0 0-1,0 0 0,0 0 1,0 0-1,0 1 0,0-1 0,-1 0 1,1 1-1,-1 0 0,2 1-27,4 1 2,-4-3 9,3 0-20,0 1 0,0-1 0,-1 1 0,1 1 0,-1-1 0,1 1 0,-1 0 0,0 0 0,0 0 0,0 1 0,0 0 0,-1 0 0,0 0 0,0 0 0,0 1 0,0 0 0,0 0 0,-1 0 0,0 0 0,0 0 0,-1 1 0,1-1 1,-1 1-1,0-1 0,-1 1 0,1 0 0,-1 0 0,0 0 0,-1 0 0,1 0 0,-1 0 0,-1 5 9,-39 61-70,35-67 72,1 1 1,-1 0 0,1 0-1,0 1 1,1-1 0,0 1-1,0 0 1,0 0-1,1 0 1,0 0 0,0 0-1,0 1 1,1-1 0,1 0-1,-1 1 1,1-1 0,0 1-1,1-1 1,0 1-1,1 5-2,34 104 1194,-40-114-1163,0 0 1,-1 0-1,1-1 1,0 0-1,-1 1 0,1-2 1,-1 1-1,0-1 1,1 1-1,-1-1 0,0 0 1,0-1-1,0 1 1,0-1-1,0 0 1,0 0-1,1-1 0,-1 0 1,0 1-1,0-2 1,0 1-1,-2-1-31,5 1-24,-1 2-51,1-1 1,-1 1 0,0-1 0,0 0-1,0 0 1,1 0 0,-1-1 0,0 1-1,0-1 1,1 0 0,-1 1-1,0-1 1,1 0 0,-1 0 0,1-1-1,-1 1 1,1-1 0,0 1 0,-1-1-1,1 0 1,0 1 0,0-1 0,0 0-1,0-1 1,1 1 0,-1 0 0,0 0-1,1-1 1,0 1 0,0-1 0,-1 1-1,1-1 1,1 0 0,-1 1 0,0-1-1,1 0 1,-1 0 0,1 1-1,0-1 1,0 0 0,0 0 0,0 0-1,0 1 1,1-1 0,0 0 0,-1 0-1,1 1 1,0-1 0,0 1 0,0-2 74,10-13-159,0-1 0,0 1 0,2 1 0,0 0 0,1 1 0,1 0 0,0 1 0,0 1 0,2 0 0,13-8 159,-9 8 266,2 0-1,-1 1 1,1 1 0,1 1-1,0 1 1,0 1-1,1 2 1,14-3-266,-38 9 36,1 0 0,-1-1 1,0 1-1,1 0 0,-1 0 0,1 0 1,-1 0-1,0 0 0,1 0 0,-1 1 1,0-1-1,1 0 0,-1 1 0,0-1 1,1 1-1,-1-1 0,0 1 0,0 0 1,1 0-1,-1-1 0,0 1 0,0 0 1,0 0-1,0 0 0,0 0 0,0 0 1,-1 0-1,1 0 0,0 1 0,0-1 1,-1 0-1,1 0 0,-1 1 0,1-1 1,-1 0-1,1 1 0,-1-1 0,0 0 1,0 1-1,0-1 0,1 0 0,-1 1 1,-1-1-1,1 1 0,0-1 0,0 0 1,0 1-1,-1-1 0,1 0 0,-1 1 1,1-1-1,-1 0 0,0 1-36,-29 84 701,25-75-623,-1 2-7,-16 52-47,22-63-31,0-1 0,0 0 0,0 0 0,1 0-1,-1 0 1,0 0 0,0 1 0,1-1 0,-1 0 0,1 0 0,-1 0-1,1 0 1,-1 0 0,1 0 0,0 0 0,0 0 0,-1-1-1,1 1 1,0 0 0,0 0 0,0 0 0,0-1 0,0 1 0,0-1-1,0 1 1,0 0 0,0-1 0,0 0 0,0 1 0,0-1-1,0 0 1,0 1 0,1-1 0,-1 0 0,0 0 0,0 0 0,0 0-1,0 0 1,1 0 0,-1-1 0,0 1 0,0 0 0,0 0-1,0-1 1,0 1 0,0-1 0,0 1 0,0-1 0,0 1-1,0-1 1,0 0 0,0 0 0,0 1 0,0-1 7,12-3-9,0-1 1,0 0-1,0-1 1,-1 0-1,0-1 0,0 0 1,-1-1-1,0 0 1,0-1-1,-1-1 1,0 1-1,-1-1 0,0-1 1,0 0-1,-1 0 1,0-1-1,-1 0 1,-1 0-1,0 0 1,4-14 8,-9 25 374,-22 84 788,10 12-1634,45-101-1549,-1-21 1667,0-1 0,-2-2 0,-1-1 0,-2-1-1,-1-1 1,-1-2 0,-2-1 0,9-19 354,28-37 305,18 1 1355,-82 133-999,-41 112-271,35-135-381,2 1 0,0 0 0,1 0 0,1 1 0,1 0 0,0 0 0,2 0 0,0 0 0,2 0 0,0 1 0,2-1 0,0 0 0,5 20-9,47 133-2606,-49-156 2052</inkml:trace>
  <inkml:trace contextRef="#ctx0" brushRef="#br0" timeOffset="3.647">17691 13052 4704,'7'-5'52,"10"-1"-20,9-2 36,11-1 48,11-1-88,9 1 12,7-2-4,2 2-36,-4-1-176,-5 3-228,-5-1-56,-5 1-20,-8 3 12,-7-1-12,0 0 8,0 2 16,-5-1-48</inkml:trace>
  <inkml:trace contextRef="#ctx0" brushRef="#br0" timeOffset="3.647">18430 12708 3948,'-15'27'178,"2"1"0,2 1 0,0 0-1,2 0 1,1 1 0,1 1 0,2-1 0,1 1-1,1 0 1,2 0 0,3 30-178,-1-53-70,2 0-1,-1 0 1,1 0 0,1 0-1,-1 0 1,1-1 0,0 1-1,1-1 1,0 0 0,0 0-1,1-1 1,-1 0 0,2 0-1,-1 0 1,0 0 0,1-1-1,0 0 1,0-1 0,1 1-1,-1-2 1,1 1 0,0-1-1,0 0 1,0 0 0,0-1-1,1 0 1,-1-1 0,1 0 0,-1 0-1,1-1 1,-1 0 0,1 0-1,-1-1 1,1 0 0,-1-1-1,0 0 1,1 0 0,-1 0-1,0-1 1,5-3 70,2-6-619,-5-2-69</inkml:trace>
  <inkml:trace contextRef="#ctx0" brushRef="#br0" timeOffset="3.647">18243 12946 4792,'11'6'25,"6"-3"-193,-1-1-1,1 0 1,-1-1 0,1-1-1,0-1 1,-1 0-1,1-1 1,-1-1 0,1 0-1,-1-1 1,5-2 168,-13 4-67,298-93-1018,-305 95 1117,0 0-1,0 0 1,0 0 0,0 0 0,0 0 0,0 0 0,0 0-1,0 0 1,0 0 0,0 1 0,0-1 0,0 0 0,0 1-1,0-1 1,0 0 0,0 1 0,0-1 0,0 1 0,0 0-1,0-1 1,0 1 0,-1 0 0,1-1 0,0 1 0,-1 0-1,1 0 1,0 0 0,-1 0 0,1 0 0,-1 0 0,1 0-1,-1 0 1,0-1 0,1 2 0,-1-1 0,0 0 0,0 0-1,1 0 1,-1 0 0,0 0 0,0 0 0,0 0 0,0 0-1,-1 0 1,1 0 0,0 0 0,0 0 0,-1 0 0,1 0-1,0 0 1,-1 1-32,-21 66 949,18-56-810,-49 162 644,55-171-784,0-1 0,1 1 0,0-1-1,-1 0 1,1 0 0,0 0 0,0-1 0,0 1-1,0-1 1,0 1 0,0-1 0,1 0 0,-1 0-1,0-1 1,0 1 0,1-1 0,-1 1-1,1-1 1,-1 0 0,0 0 0,1-1 0,-1 1-1,1-1 1,-1 1 0,0-1 0,0 0 0,1 0-1,-1-1 1,0 1 0,0-1 0,0 1 0,0-1-1,-1 0 1,1 0 0,0 0 0,-1-1 0,1 0 1,1 2-37,3-1 51,1 0-1,-1 0 0,0-1 0,0 0 0,0 0 0,-1 0 1,1-1-1,-1 0 0,1-1 0,-1 1 0,-1-1 0,1 0 0,-1 0 1,0-1-1,0 0 0,0 0 0,-1 0 0,0 0 0,0-1 0,0 0 1,-1 0-1,0 1 0,-1-2 0,1 1 0,-1 0 0,-1 0 1,1-1-1,-1 1 0,-1-1 0,1 0 0,-1 1 0,-1-1 0,1 1 1,-1-1-1,-1 1 0,0-1-13,0 4 68,-1 0 1,0 0 0,0 1-1,0 0 1,-1 0-1,1 0 1,-1 0-1,0 0 1,0 1-1,0-1 1,0 1 0,0 0-1,0 0 1,-1 1-1,1-1 1,-1 1-1,1 0 1,-1 0-1,1 1 1,-1-1 0,0 1-1,1 0 1,-1 0-1,1 0 1,-5 2-69,-70 14-2815,87-8 580,7-6 1507</inkml:trace>
  <inkml:trace contextRef="#ctx0" brushRef="#br0" timeOffset="3.647">19132 12929 5408,'-17'245'173,"17"-244"-376,0-1 73,0 0 64,23-19-133,-5-4 76,-8 7 194,2 0 0,0 1 0,1 1-1,0 0 1,1 0 0,0 2 0,1 0-1,1 0 1,10-5-71,18 85 812,29 63-622,1-67-4223,-64-59 3087</inkml:trace>
  <inkml:trace contextRef="#ctx0" brushRef="#br0" timeOffset="3.647">18059 13676 4816,'0'0'559,"14"-6"579,402-64-989,-282 49-735,0 5 0,1 6 0,52 7 586,-186 3-255,-272 39-1366,160-4 2373,58-52 125,-285-1 159,128-12-1955,270 16-327,-47 11 1317,1 1 1,0 0 0,0 1-1,1 1 1,-1 0 0,0 1-1,0 1 1,0 0 0,-1 0-1,9 4-71,-20-5 28,-1 1 0,1-1-1,-1 0 1,1 1-1,-1-1 1,0 1-1,1 0 1,-1 0-1,0-1 1,0 1 0,0 0-1,0 0 1,-1 0-1,1 0 1,0 0-1,-1 0 1,0 0-1,1 0 1,-1 0 0,0 0-1,0 0 1,0 0-1,0 0 1,0 1-1,-1-1 1,1 0-1,-1 0 1,1 0 0,-1 0-1,0 0 1,0-1-1,0 1 1,0 0-1,0 0 1,0 0-1,0-1 1,0 1 0,-1-1-1,1 1 1,-1-1-1,1 1 1,-1-1-1,0 0 1,1 0 0,-1 0-1,0 0 1,0 0-1,0 0 1,0 0-1,0 0 1,-2 0-28,-25 11-26,0-1-1,-1-2 1,-1-1 0,1-1-1,-1-1 1,-1-2-1,1-1 1,0-2 0,-1 0-1,-4-3 27,35 2-456,31-18-894,25 20 236,-55-2 440</inkml:trace>
  <inkml:trace contextRef="#ctx0" brushRef="#br0" timeOffset="3.647">18122 13612 4924,'-32'-6'-37,"-1"1"0,1 1 0,-1 2 0,1 1 0,-1 2 0,1 1 0,-1 2 0,1 1 0,0 1 0,0 2 37,-50 6-357,165-15-1868,82-54 2251,-152 58 1334,-43 17-990,-178 56-1500,198-75 712,4-2-74</inkml:trace>
  <inkml:trace contextRef="#ctx0" brushRef="#br0" timeOffset="3.647">17779 13554 3404,'-193'150'794,"192"-148"-739,-1 1 0,0-1 0,1 1 0,0-1 0,-1 1 0,1 0 0,0 0 0,1 0 0,-1 0 0,0-1 0,1 1 0,0 0 0,-1 0 0,1 0 0,0 0 0,1 0 0,-1 0 0,0 0 0,1 0 0,0 0 0,-1 0 0,1 0 0,0-1 0,1 1 0,-1 0 0,0-1 0,1 1 0,0-1 0,-1 1 0,1-1 0,0 0 0,0 1 0,0-1 0,1 0 0,1 1-55,-3-2 15,7 9-3,1 0-1,0 0 1,1-1 0,0 0 0,0-1 0,1-1-1,0 1 1,1-1 0,-1-1 0,1 0 0,1-1-1,-1-1 1,7 3-12,109 11-2705,-99-18 1515</inkml:trace>
  <inkml:trace contextRef="#ctx0" brushRef="#br0" timeOffset="3.647">17828 13844 2768</inkml:trace>
  <inkml:trace contextRef="#ctx0" brushRef="#br0" timeOffset="3.647">9394 11414 3216,'0'0'108,"0"0"-20,0 0-14,0 0 33,-12 6 191,-211 66-201,-91 7-99,123-3-1306,195-84 552,7-8 242</inkml:trace>
  <inkml:trace contextRef="#ctx0" brushRef="#br0" timeOffset="3.647">9122 11168 2224,'-570'345'868,"451"-242"-1022,133-37-208,4-52 424,0-1 0,1 0 0,0-2-1,1 0 1,1-1 0,-1-1 0,2-1 0,-1-1-1,1-1 1,0-1 0,0 0 0,0-2 0,1-1 0,0 0-1,-1-2 1,1-1 0,-1 0 0,1-2 0,-1-1-1,15-4-61,69-12 84,-105 20-77,-1 0-48,0 0-104,13 10-1326,-3-1 545</inkml:trace>
  <inkml:trace contextRef="#ctx0" brushRef="#br0" timeOffset="3.647">3790 13028 2132,'3'2'72,"-3"-2"-36,0 0-8,0 0-12,0 0-16,0 0 0,4 4 0,-4-4 16,0 0-16,3 7 0,1-1 0,-3 0-48,1 0-132,0 4-100,0 1-140</inkml:trace>
  <inkml:trace contextRef="#ctx0" brushRef="#br0" timeOffset="3.647">4437 12611 2540,'-47'-49'1068,"-59"-36"171,89 79-1185,-1 1 0,0 1 0,-1 0 0,1 1 0,0 1 0,-1 1 0,1 1 0,-1 0 0,1 2 0,-1 0 0,1 1 0,0 0 0,0 2 0,0 0-1,-4 3-53,-258 129-122,166-74 140,58-35 38,29-16-37,1 1 0,0 1 0,1 1 1,1 1-1,0 1 0,2 1 0,-1 1-19,19-10 14,0 0 1,0-1-1,1 1 1,0 1-1,1-1 1,0 0-1,0 1 1,1-1-1,0 1 1,1-1-1,0 1 1,1-1-1,0 1 1,0 0-1,1-1 1,0 0-1,0 1 1,1-1-1,1 0 1,-1-1-1,1 1 1,1 0-1,0-1 1,0 0-1,0 0 1,3 2-15,6 7 60,0 0 0,1-1 0,0 0 0,2-1 0,0-1 0,0 0 0,1-2 1,1 0-1,0-1 0,0-1 0,1 0 0,1-2 0,-1 0 0,1-2 0,21 4-60,334 37 333,-372-47-331,1903 54 384,-542-59-426,-1266 5 74,-1-4 1,-1-5 0,1-4-1,-2-4 1,0-5 0,57-21-35,-149 42 14,1 1 0,-1-1 0,0 0 0,0 0 0,0 0 0,1 0-1,-1-1 1,0 1 0,-1-1 0,1 0 0,0-1 0,-1 1 0,1-1 0,-1 1 0,1-1 0,-1 0 0,0 0 0,-1-1 0,1 1 0,0 0 0,-1-1 0,0 0 0,0 1 0,0-1 0,0 0 0,0 0 0,-1 0 0,0 0 0,0-1 0,0 1 0,0 0 0,-1 0 0,1-1 0,-1 1 0,0 0-1,-1-1 1,0-1-14,-11-15-8,-1 0-1,0 1 0,-2 1 1,-1 1-1,0 0 0,-1 0 1,-1 2-1,0 0 0,-1 2 1,-1 0-1,-1 1 0,0 0 1,-5 0 8,-97-57-59,-2 5 0,-3 6 0,-2 6 0,-119-32 59,140 59-396,-2 5 0,0 4 1,-1 6-1,0 4 0,0 5 1,0 5-1,-94 15 396,-481 44-515,631-57 526,0 2-1,1 3 1,0 1 0,0 4 0,2 1-1,-1 3 1,-41 22-11,77-32 68,15-8-111,1-1 1,-1 1 0,0-1-1,1 1 1,-1 0 0,1 0-1,-1 0 1,1 1 0,0-1-1,-1 1 1,1-1-1,0 1 1,0 0 0,0-1-1,0 1 1,0 0 0,0 0-1,1 1 1,-1-1 0,1 0-1,-1 1 1,1-1-1,0 0 1,0 1 0,0-1-1,0 1 1,1 0 0,-1-1-1,1 1 1,-1 0 0,1-1-1,0 1 1,0 0 0,0 0-1,0-1 1,1 1-1,-1 0 1,1-1 0,-1 1-1,1 0 1,0-1 0,1 2 42,6 14-680</inkml:trace>
  <inkml:trace contextRef="#ctx0" brushRef="#br0" timeOffset="3.647">8273 13869 3272,'0'0'152,"-1"17"274,26 221 1565,-32-195-1976,-2 0 1,-2 0 0,-1-2 0,-3 1 0,-1-2-1,-2 0 1,-4 3-16,10-15-288,-13 52-1429,25-78 1684,-1-1 0,1 0 1,0 0-1,0 0 0,-1 0 0,1 0 1,0 1-1,0-1 0,0 0 0,0 0 0,0 0 1,0 0-1,0 1 0,1-1 0,-1 0 0,0 0 1,1 0-1,-1 0 0,1 0 0,-1 0 1,1 0-1,-1 0 0,1 0 0,0 0 0,0 0 1,-1 0-1,1 0 0,0 0 0,0-1 0,0 1 1,0 0-1,0-1 0,0 1 0,0 0 1,0-1-1,0 1 0,0-1 0,0 0 0,0 1 1,1-1-1,-1 0 0,0 0 0,0 0 1,0 0-1,0 0 0,1 0 0,-1 0 0,0 0 1,0 0-1,0 0 0,0-1 0,0 1 0,1 0 1,-1-1-1,0 1 0,0-1 0,0 1 1,0-1-1,0 0 0,0 1 0,0-1 0,0 0 1,-1 0-1,1 0 0,0 1 0,0-1 0,0-1 33,22-12-473</inkml:trace>
  <inkml:trace contextRef="#ctx0" brushRef="#br0" timeOffset="3.647">8441 14289 2792,'68'-6'1255,"468"-74"-3265,-501 75 1505,-3-2-215</inkml:trace>
  <inkml:trace contextRef="#ctx0" brushRef="#br0" timeOffset="3.647">9147 13814 2968,'-147'672'1756,"145"-658"-1948,0 0-1,1-1 0,1 1 1,0 0-1,1 0 0,0 0 1,1-1-1,0 1 0,2 0 1,-1-1-1,2 0 0,-1 0 1,2 0-1,3 6 193,5 3-963</inkml:trace>
  <inkml:trace contextRef="#ctx0" brushRef="#br0" timeOffset="3.647">9882 14443 3160,'12'44'174,"-2"1"-1,-2 0 0,-2 0 1,-2 1-1,-2-1 0,-2 1 1,-2 0-1,-2-1 0,-1 1 1,-4 3-174,-5 80 13,15-129-28,0-1-1,0 1 0,0-1 1,-1 1-1,1 0 0,0 0 1,0-1-1,0 1 1,0 0-1,0 0 0,0 0 1,0 0-1,0 0 1,0 0-1,-1 0 0,1 0 1,0 0-1,0 0 0,0 1 1,0-1-1,0 0 1,0 1-1,0-1 0,-1 1 1,1-1-1,0 1 1,0-1-1,-1 1 0,1-1 1,0 1-1,-1 0 0,1-1 1,0 1-1,-1 0 1,1 0-1,-1-1 0,1 1 1,-1 0-1,0 0 1,1 0-1,-1 0 0,0-1 1,1 1-1,-1 0 0,0 0 1,0 0-1,0 0 1,0 0-1,0 0 0,0 0 1,0 0-1,0 0 1,0 0-1,-1-1 0,1 1 1,0 0-1,-1 0 0,1 0 1,0 0-1,-1 0 1,1-1-1,-1 2 16,101-126-314,-86 100 386,2 2 0,1 0-1,0 1 1,2 0 0,0 2 0,1 0 0,1 1 0,1 1 0,0 1 0,1 1 0,1 1 0,10-3-72,-30 15 25,-1 1 1,0 0 0,1 0 0,-1 1-1,1-1 1,0 1 0,-1 0 0,1 0-1,-1 0 1,1 0 0,-1 0 0,1 1-1,-1 0 1,1-1 0,-1 2 0,1-1-1,-1 0 1,0 0 0,1 1 0,-1 0-1,0 0 1,0 0 0,0 0 0,-1 0-1,1 0 1,0 1 0,-1 0 0,0-1-1,1 1 1,-1 0 0,0 0 0,0 0-1,-1 0 1,1 0 0,-1 1 0,1-1-1,-1 1 1,0-1 0,0 0 0,-1 1-1,1 0 1,-1 0-26,12 157 393,-32-14-1024,21-145 570,-1 0 1,1 0-1,0 0 0,0 0 0,-1 0 0,1 0 1,0 0-1,1 0 0,-1 0 0,0-1 0,0 1 1,1 0-1,-1-1 0,1 1 0,-1-1 0,1 0 1,0 0-1,0 1 0,-1-1 0,1 0 0,0 0 1,0 0-1,0-1 0,0 1 0,0 0 0,0-1 1,0 0-1,0 1 0,1-1 0,-1 0 0,0 0 1,0 0-1,0 0 0,0 0 0,0-1 0,0 1 1,0-1-1,1 1 0,-1-1 61,83-29-1205,-44 6 510</inkml:trace>
  <inkml:trace contextRef="#ctx0" brushRef="#br0" timeOffset="3.647">10880 14902 3088,'-55'128'-169,"54"-126"78,46-13-77,144-115 46,-186 123 120,0 1-1,0 0 0,-1-1 1,1 0-1,-1 0 0,1 0 1,-1 0-1,0 0 0,0 0 1,-1 0-1,1 0 0,-1-1 1,0 1-1,1-1 1,-1 1-1,-1-1 0,1 0 1,-1 1-1,1-1 0,-1 0 1,0 1-1,0-1 0,-1 0 1,1 1-1,-1-1 0,1 0 1,-1 1-1,-1-1 1,1 1-1,0-1 0,-1 1 1,1 0-1,-1 0 0,0-1 1,0 1-1,-1 1 0,1-1 1,-1 0-1,1 0 0,-1 1 1,-2-3 2,-139-68-301,89 59-100,44 10-67</inkml:trace>
  <inkml:trace contextRef="#ctx0" brushRef="#br0" timeOffset="3.647">11300 14577 1120,'1'49'117,"-2"0"1,-3-1-1,-1 1 0,-3-1 1,-2-1-1,-2 1 1,-13 32-118,25-79-36,0-1-18,0 0-5,0 0 9,53-45-100,38-68-96,98-93-193,-131 185-25,-51 17 478,-1 0 0,0-1 0,1 0 0,-2 0 0,1 0 0,0-1 0,-1 0 0,0 0 0,-1 0 0,1 0 0,-1-1 0,0 0 0,-1 0-1,0 0 1,0 0 0,1-4-14,90-71 2,-87 116 173,-1 58 14,-4-72-462</inkml:trace>
  <inkml:trace contextRef="#ctx0" brushRef="#br0" timeOffset="3.647">11831 14708 784,'-2'16'65,"0"-1"-1,1 1 0,1 0 1,1 0-1,0 0 1,1 0-1,0 0 1,2-1-1,0 1 0,0-1 1,2 0-1,5 12-64,-1 1 173,19 58 157,-29-85-350,0-1-4,0 0-3,0 0-22,0 0-146,0 0-226</inkml:trace>
  <inkml:trace contextRef="#ctx0" brushRef="#br0" timeOffset="3.647">12141 14594 108,'0'0'33,"0"0"23,0 0 28,0 0 16,0 0 17,0 0-1,8-9 2439,0 4-3873,51 10 1027,-35-4 278,-1 0-1,1 1 1,-1 1-1,0 1 1,0 2 0,0 0-1,-1 1 1,0 1-1,0 1 1,-1 1-1,3 3 14,-21-11 5,0 1 1,0-1-1,-1 0 0,1 1 0,-1 0 1,1 0-1,-1 0 0,0 0 0,0 0 1,0 0-1,-1 0 0,1 0 0,-1 1 1,0-1-1,0 1 0,0-1 0,0 1 1,-1 0-1,1-1 0,-1 1 0,0-1 1,0 1-1,0 0 0,-1-1 0,1 1 1,-1-1-1,0 1 0,0 0 0,0-1 1,0 0-1,-1 1 0,0 1-5,-70 109 287,57-94-262,-121 160 249,137-179-273,0 0 0,1 0 0,-1 0 0,0 0 0,0 0 0,1 0-1,-1 0 1,0 0 0,1-1 0,-1 1 0,1 0 0,-1-1 0,1 1 0,-1-1 0,1 0-1,-1 1 1,1-1 0,-1 0 0,1 0 0,0 0 0,-1 0 0,1 0 0,-1 0 0,1-1-1,-1 1 1,1-1 0,-1 1 0,1-1 0,-1 1 0,1-1 0,-1 0 0,1 1 0,-1-1-1,0 0 1,0 0 0,1 0 0,-1 0 0,0 0 0,1-1-1,40-18-78,0-1 0,-2-1 1,0-3-1,-1-1 0,-2-2 0,31-30 78,-47 38-59,0 1 1,2 2-1,0 0 0,0 1 0,2 1 1,0 2-1,1 0 0,21-6 59,-43 21 10,-1 0-1,0 1 1,0-1 0,0 1 0,-1 0-1,1 0 1,0 0 0,-1 0-1,0 0 1,0 1 0,0-1-1,0 1 1,-1-1 0,1 1-1,-1 0 1,0-1 0,0 1 0,0 0-1,-1 0 1,1 0 0,-1 0-1,0 0 1,0 0 0,0 0-1,-1-1 1,1 1 0,-1 0-1,0 0-9,1-3 50,0-1 2,0 0-4,0 0 8,29-9-1,317-145-676,-344 156 623,0-1 0,0 0 0,0 1 0,0-1 0,-1 1 0,1-1 0,0 1 0,-1 0 0,1 0 0,-1 0 0,1 0 0,-1 0 0,0 0 0,0 0 0,0 0 0,0 1 0,0-1 0,-1 0 0,1 0 0,-1 1 0,1-1 0,-1 1 0,0-1 0,0 0 0,0 1 0,0-1 0,0 1 0,-1-1 0,1 0 0,-1 1 0,0-1 0,1 0 0,-1 0 0,0 1 0,0-1 0,-1 0 0,1 0 0,0 0 0,-1 0 0,0 1-2,1 2 63,-47 172 996,87-183-762,51-40-1224,-55 26 224</inkml:trace>
  <inkml:trace contextRef="#ctx0" brushRef="#br0" timeOffset="3.647">13913 14549 1024,'-40'122'525,"25"-90"-315,2 1-1,1 1 1,2 0-1,2 0 1,0 1-1,3 0 1,1 0-1,1 0 1,2 1 0,2-1-1,1 1 1,3 9-210,-2-37 2,1 0 1,1 0-1,-1 0 1,1 0 0,1-1-1,-1 1 1,1-1-1,0-1 1,1 1-1,0-1 1,0-1 0,0 1-1,1-1 1,-1 0-1,1-1 1,1 1 0,-1-2-1,0 1 1,1-1-1,0 0 1,0-1-1,-1 0 1,1-1 0,1 0-1,-1 0 1,0-1-1,0 0 1,0 0-1,0-1 1,0 0 0,0-1-1,0 0 1,0-1-1,0 1 1,-1-2 0,1 1-1,-1-1 1,4-3-3,17-36-1282,-30 20 546</inkml:trace>
  <inkml:trace contextRef="#ctx0" brushRef="#br0" timeOffset="3.647">13336 14723 1104,'29'13'44,"16"1"28,14-3 16,10-2-36,12-1-180,15-7 48,2-4-272</inkml:trace>
  <inkml:trace contextRef="#ctx0" brushRef="#br0" timeOffset="3.647">14284 14750 1844,'-205'246'886,"187"-228"-846,2-1 284,34-25-204,15-11-263,-2-2 1,-1-1-1,0-2 1,-2 0-1,-1-2 1,-1-1-1,-1-1 1,19-28 142,-55 202 109,17-40 720,49-144-421,158-208-1548,-155 176 663,-50 100 504,9 121 1017,-15-150-1068,-1 1-1,0-1 0,1 0 0,-1 0 0,1 0 1,-1 0-1,1 0 0,-1 0 0,1-1 1,0 1-1,-1-1 0,1 1 0,0-1 1,0 1-1,-1-1 0,1 0 0,0 0 1,0 0-1,0 0 0,-1 0 0,1 0 1,0 0-1,0-1 0,-1 1 0,1-1 1,0 1-1,-1-1 0,1 0 0,0 1 0,-1-1 1,1 0-1,-1 0 0,1 0 0,-1 0 1,0-1-1,1 1 0,-1 0 0,0-1 1,0 1-1,0 0 0,0-1 0,0 0 25,8-4-220,18-12-486</inkml:trace>
  <inkml:trace contextRef="#ctx0" brushRef="#br0" timeOffset="3.647">15114 14630 2136,'-4'37'232,"-1"16"56,-3 13 148,-3 10 16,-1 5-136,-2-5-76,-1-4-316,-1-4-248,4-5-28,2-6-296,1-1-204</inkml:trace>
  <inkml:trace contextRef="#ctx0" brushRef="#br0" timeOffset="3.647">10829 15689 728,'1'-2'-4,"-1"0"0,0 1 0,1-1 0,-1 1 0,1-1-1,-1 1 1,1-1 0,0 1 0,0-1 0,0 1 0,-1 0 0,1-1 0,0 1 0,1 0-1,-1 0 1,0 0 0,0-1 0,0 1 0,1 1 0,-1-1 0,1 0 0,-1 0 0,0 0-1,1 1 1,-1-1 0,1 1 0,0-1 0,-1 1 0,1 0 0,-1-1 0,1 1-1,0 0 1,-1 0 0,1 0 0,0 0 0,1 1 4,308-16 388,-235 18-249,1371 40 2722,145-51-1264,-1121-12-1419,-715 2-2224,-6 5-3,189 10 1469</inkml:trace>
  <inkml:trace contextRef="#ctx0" brushRef="#br0" timeOffset="3.647">15939 14803 2412,'2'-9'-16,"1"0"0,0 0-1,0 0 1,1 1 0,0-1-1,1 1 1,0 0 0,0 1 0,1-1-1,0 1 1,0 0 0,0 0-1,1 1 1,0 0 0,1 0 0,2-1 16,13 54-145,109 704 4383,-87-525-3626,-45-226-613,1 1 1,-1-1-1,0 1 1,1 0-1,-1-1 1,0 1-1,0 0 1,0-1-1,1 1 1,-1 0-1,0-1 1,0 1-1,0 0 1,0-1-1,0 1 1,0 0-1,0-1 1,0 1-1,-1 0 1,1 0-1,0-1 1,0 1-1,-1-1 1,1 1-1,0 0 1,-1-1-1,1 1 1,0-1-1,-1 1 1,1 0-1,-1-1 1,1 1-1,-1-1 1,1 0-1,-1 1 1,1-1-1,-1 1 0,0-1 1,1 0-1,-1 1 1,0-1-1,1 0 1,-1 0-1,0 0 1,1 1-1,-1-1 1,0 0-1,1 0 1,-1 0-1,0 0 1,1 0-1,-1 0 1,0 0-1,1-1 1,-1 1-1,0 0 1,1 0-1,-1 0 1,0-1-1,1 1 1,-1 0-1,0-1 1,1 1-1,-1 0 1,1-1-1,-1 0 1,-40-31-744,-235-311-687,98 107-103,177 235 1436,1 1-44,19 11-31,-13-7 229,0-1 0,-1 1 1,0 0-1,0 0 0,0 1 0,-1-1 1,1 1-1,-1 0 0,0 1 0,0-1 1,-1 0-1,0 1 0,0 0 0,0 0 1,-1 0-1,1 0 0,-2 0 1,1 1-1,-1-1 0,0 0 0,0 1 1,0-1-1,-1 1 0,0-1 0,0 1 1,-1 0-1,0-1 0,0 0 0,-1 1 1,1-1-1,-1 0 0,-1 1-56,59-35-185,370-209-1419,-405 225 1591,26-17-30,1 1 1,1 3 0,1 2-1,2 2 1,42-11 42,-93 31 4,1 0 0,0-1 0,0 1 1,-1 0-1,1 0 0,0 0 0,0 0 0,0 1 1,0-1-1,0 1 0,0-1 0,0 1 0,0-1 1,0 1-1,0 0 0,0 0 0,0 0 0,0 0 1,1 1-1,-1-1 0,0 0 0,0 1 0,0 0 1,0-1-1,0 1 0,-1 0 0,1 0 0,0 0 1,0 0-1,0 0 0,-1 0 0,1 1 0,-1-1 1,1 1-1,-1-1 0,1 1 0,-1-1 0,0 1 1,0 0-1,0 0 0,0-1 0,0 1 0,0 0 1,0 0-1,-1 0 0,1 0 0,-1 0 0,1 0 1,-1 0-1,0 0 0,0 1-4,-8 13 68,-2-1 0,0 1 1,-1-1-1,0-1 0,-2 0 0,1-1 0,-1 0 0,-1-1 1,-1-1-1,1 0 0,-2-1 0,1 0 0,-1-1 1,-13 4-69,-292 118 1168,320-131-1166,1 0 0,-1 1 0,0-1 0,1 0 0,-1 1 0,1-1 0,-1 1 0,1-1 0,-1 1 0,1-1 0,-1 1 0,1-1 0,-1 1 0,1 0 0,0-1 0,-1 1 0,1 0 0,0-1 0,-1 1 0,1 0 0,0-1 0,0 1 0,0 0 0,0 0 0,0-1 0,0 1 0,0 0 0,0-1 0,0 1 0,0 0 0,0 0 0,0-1 0,0 1 0,1 0 0,-1-1 0,0 1 0,0 0 0,1-1 0,-1 1 0,0 0 0,1-1 0,-1 1 0,1-1 0,-1 1 0,1-1 0,-1 1 0,1-1 0,0 1 0,-1-1 0,1 0 0,-1 1 0,1-1 0,0 0 0,-1 1 0,1-1 0,0 0 0,-1 0 0,1 0 0,0 1 0,0-1-2,48 33 490,-46-32-452,322 164 1511,-22-15-3560,-211-100 29,-47-29 822</inkml:trace>
  <inkml:trace contextRef="#ctx0" brushRef="#br0" timeOffset="3.647">17138 14923 2260,'90'5'70,"0"-4"0,1-3 0,-1-5 0,0-4 0,-1-3 0,19-9-70,-98 21-3,99-16-170,-137 67 61,-58 21 414,-2-3-1,-4-5 1,-3-3-1,-1-5 1,-76 30-302,90-46-68,156-54-246,68-33-233,-91 29 499,1 2-1,0 3 0,2 2 1,-1 2-1,8 2 49,-57 8 19,0 0 0,-1 0-1,1 0 1,0 1 0,0-1 0,0 1-1,0 0 1,0 1 0,0-1 0,0 0-1,0 1 1,0 0 0,0 0 0,0 0-1,0 1 1,-1-1 0,1 1 0,-1 0-1,1 0 1,-1 0 0,0 0 0,1 1-1,-1-1 1,0 1 0,-1 0 0,1 0-1,0 0 1,-1 0 0,0 1 0,0-1-1,0 0 1,0 1 0,0 0 0,-1-1-1,1 1 1,-1 0 0,0 0 0,0 0-1,-1 0 1,1 0 0,-1 0 0,0 0-1,0 0 1,0 0 0,0-1 0,-1 1-1,0 0 1,1 0 0,-1 0 0,-2 3-19,-5 9 74,-1-1 1,-1 0 0,0 0 0,-1-1-1,-1 0 1,0-1 0,-1-1 0,0 0-1,-1-1 1,0 0 0,0-1 0,-2 0-1,1-1 1,-1-1 0,0-1-1,-1 0 1,1-1 0,-1-1 0,-1 0-1,1-2 1,-18 2-75,30-4-45,-1 0 0,1-1-1,-1 0 1,1 0 0,-1-1 0,1 1-1,-1-1 1,1 0 0,-1-1 0,1 0-1,0 1 1,0-1 0,0-1 0,0 1-1,0-1 1,0 0 0,1 0 0,-1-1-1,1 1 1,0-1 0,0 0 0,0 0-1,1 0 1,-1 0 0,1-1 0,0 0-1,0 1 1,1-1 0,-1 0 0,1 0-1,0-1 1,0 1 0,1 0 0,0-1-1,0 1 1,0-1 0,1 1-1,-1-1 1,1 1 0,1-5 45,27-265-827,-2 130 681,-17 163 13,41 414 2490,3 186-2366,-57-536-1600,-2-48 695</inkml:trace>
  <inkml:trace contextRef="#ctx0" brushRef="#br0" timeOffset="3.647">16966 15866 6105,'42'-9'48,"15"-2"-16,16 0-12,17 0-48,17 2-152,9 1-204,8 2-29,4 1 9,0 2 56,-3 0-32,-11 1 4,-17-1-76,-11 1-116,-13 1-52,-13-1-360</inkml:trace>
  <inkml:trace contextRef="#ctx0" brushRef="#br0" timeOffset="3.647">18592 15120 2400,'23'0'-20,"6"3"40,9 2 60,14 1 56,12 2 40,7 0 44,7-2-16,5-1 8,2-4-44,1-2-84,-1-4-84,-7-3-176,-7-3-168,-9-1-180,-9-2-108</inkml:trace>
  <inkml:trace contextRef="#ctx0" brushRef="#br0" timeOffset="3.647">19163 14879 1200,'-29'69'264,"-6"4"96,-5 3 32,-6-1 88,-8-2 100,-5-1 48,0-4 104,0-9-68,2-3-75,7-6-261,5-8-292,11-9-392,6-8-257,9-5-127,5-6-92,5-6-4,9-8 92,7-3-172</inkml:trace>
  <inkml:trace contextRef="#ctx0" brushRef="#br0" timeOffset="3.647">19009 15667 3704,'-27'313'2049,"75"-353"-5096,85-224 2749,-127 255 344,-1 0-1,2 0 1,-1 1-1,1 0 1,0 1-1,1-1 1,0 1-1,0 1 1,0 0-1,1 0 1,0 0-1,0 1 1,1 1-1,-1-1 1,1 2-1,0-1 0,0 1 1,0 1-1,0 0 1,1 0-1,-1 1 1,1 0-1,-1 1 1,1 0-1,-1 1 1,0 0-1,8 2-45,18 6 155,0 3-1,-1 1 0,-1 1 1,0 2-1,0 1 0,13 11-154,-46-28 17,1 0 0,-1 1 0,1-1 0,-1 0 0,1 0 0,-1 1 0,1-1 0,-1 1 0,0-1-1,1 1 1,-1-1 0,0 1 0,1 0 0,-1 0 0,0 0 0,0 0 0,0 0 0,0 0 0,0 0-1,0 0 1,0 0 0,0 0 0,0 0 0,0 1 0,-1-1 0,1 0 0,-1 1 0,1-1 0,-1 1-1,1-1 1,-1 0 0,0 1 0,1-1 0,-1 1 0,0-1 0,0 1 0,0-1 0,0 1 0,0-1-1,-1 1 1,1-1 0,0 1 0,-1-1 0,1 0 0,-1 1 0,1-1 0,-1 0 0,0 1 0,0-1-1,0 0 1,1 0 0,-1 1 0,0-1 0,0 0 0,0 0 0,-1 0 0,1 0 0,0-1 0,0 1-1,-2 1-15,-13 6-119,-1-1 1,0-1 0,-1 0 0,1-2 0,-1 0 0,0 0 0,0-2 0,0 0 0,-1-1 0,1-1 0,0-1-1,-1 0 1,1-2 0,0 0 0,0-1 0,1 0 0,-1-2 0,-3-2 117,10-1-31,1-1-1,1-1 1,0 0 0,0 0-1,1-1 1,0 0 0,1 0 0,1-1-1,0 1 1,0-2 0,1 1-1,1-1 1,1 1 0,-1-1-1,2 0 1,0 0 0,1 0-1,0-1 1,1 1 0,1 0 0,0 0-1,2-4 32,11-69-52,1 117-60,4 58 869,-3 1 0,-5 1 0,-3 1 1,-4 2-758,-23 196 946,-1-37-4375,22-240 2584,1-6-128</inkml:trace>
  <inkml:trace contextRef="#ctx0" brushRef="#br0" timeOffset="3.647">20087 15292 2336,'0'0'1,"61"-3"98,0 2 1,-1 4 0,1 2-1,-1 3 1,13 5-100,-73-13 0,-1 0 1,0 0 0,0 0-1,0 1 1,0-1-1,0 0 1,1 1-1,-1-1 1,0 0-1,0 1 1,1 0-1,-1-1 1,0 1-1,1-1 1,-1 1-1,0 0 1,1-1-1,-1 1 1,1 0-1,-1-1 1,1 1 0,0 0-1,-1 0 1,1 0-1,0 0 1,-1-1-1,1 1 1,0 0-1,0 0 1,0 0-1,0 0 1,0 0-1,0 0 1,0-1-1,0 1 1,0 0-1,0 0 1,0 0 0,1 0-1,-1 0 1,0-1-1,1 1 1,-1 0-1,0 0 1,1 0-1,-1-1 1,1 1-1,-1 0 1,1-1-1,0 1 1,-1 0-1,1-1 1,0 1-1,-1-1 1,1 1-1,0-1 1,0 1 0,-1-1-1,1 0 1,0 1-1,0-1 1,0 0-1,0 1 1,0-1-1,-75 31-114,-457 88 516,542-100-405,2-14 61,0-1-1,1-1 0,0 0 1,0-1-1,0 0 0,0-1 1,0-1-1,0 0 0,0-1 1,-1-1-1,12-2-57,-18 3 11,7 1-114,-1-1-1,0 0 1,0-1 0,0-1 0,0 0 0,-1-1 0,1 0 0,-1-1 0,0-1 0,0 1-1,0-2 1,-1 0 0,0 0 0,0-1 0,-1 0 0,0-1 0,7-8 103,-9-5-451,-8-1-33</inkml:trace>
  <inkml:trace contextRef="#ctx0" brushRef="#br0" timeOffset="3.647">19972 15324 2428,'-15'32'201,"1"1"0,1 1 1,2 0-1,1 0 0,2 1 0,1 0 0,2 0 0,0 27-201,-16 82 1303,-86 210 236,4-132-5721,97-210 3502,5-10 87</inkml:trace>
  <inkml:trace contextRef="#ctx0" brushRef="#br0" timeOffset="3.647">19964 15871 4036,'529'-8'1287,"-478"3"-1180,-14 0 15,0 2 0,1 1 0,-1 2 0,1 2 0,-1 1 0,31 7-122,-66-8 27,0 0-1,0 0 1,0 1-1,0-1 1,-1 1 0,1-1-1,-1 1 1,1 0-1,-1-1 1,0 1 0,0 0-1,-1 0 1,1 0 0,0 0-1,-1 0 1,0-1-1,0 1 1,1 0 0,-2 0-1,1 0 1,0 0-1,-1 0 1,1 0 0,-1 0-1,0 0 1,0 0-1,0-1 1,0 1 0,-1 0-1,1-1 1,-1 1 0,1-1-1,-1 1 1,0-1-1,0 0 1,0 0 0,0 0-1,-1 0 1,1 0-1,0 0 1,-1-1 0,1 1-1,-1-1 1,0 1 0,-1-1-27,-15 25 183,-20 149 548,35-125-653,-31 177-173,31-224-8,1-1-1,-1 1 0,0 0 0,0-1 0,-1 0 0,1 0 1,0 0-1,-1-1 0,1 1 0,-1-1 0,1 0 0,-1 0 1,0-1-1,1 1 0,-1-1 0,0 0 0,1-1 0,-1 1 1,0-1-1,1 1 0,-1-2 0,0 1 0,1 0 0,0-1 1,-1 0-1,1 0 0,0 0 0,0 0 0,0-1 0,0 0 1,0 0-1,0 0 104,-6-2-166,-30-12-136,1-3 1,1-1-1,1-1 1,0-2-1,2-2 0,1-2 1,2 0-1,-5-8 302,21 18 156,0 0 0,1-1 0,1 0 0,1-1 0,1-1 0,1 0 0,1-1 0,1 0 0,0 0 0,1-3-156,8 23 33,-1 0-1,1 0 1,0 0-1,-1 0 1,1 0-1,0 0 1,0 0-1,0 0 1,1 0-1,-1 0 0,0 0 1,1 0-1,0 0 1,-1 0-1,1 0 1,0 0-1,0 0 1,0 0-1,0 1 1,0-1-1,0 0 1,1 1-1,-1-1 1,0 1-1,1-1 0,-1 1 1,1 0-1,0-1 1,-1 1-1,1 0 1,0 0-1,0 0 1,0 0-1,0 1 1,0-1-1,0 0 1,0 1-1,0 0 0,0-1 1,0 1-1,0 0 1,0 0-1,0 0 1,0 0-1,0 0 1,0 1-1,0-1 1,1 1-33,106 13 154,-71 3-41,-37-17-53,-18 22 417,-43-2-3379,40-17 1725</inkml:trace>
  <inkml:trace contextRef="#ctx0" brushRef="#br0" timeOffset="3.647">21226 11244 432,'4'21'0,"-2"-6"0,1-2 0,1-4-28,-1-1-16,1-4-4,-4-4 0,3 3-4,-3-3 4,0 0 4,0 0 12,0 0 12,2-4 36</inkml:trace>
  <inkml:trace contextRef="#ctx0" brushRef="#br0" timeOffset="3.647">22256 11361 1060,'26'2'-96,"-7"-2"112,-7 0 68,-5 0 12,-2 0 0,-5 0 28,0 0-44,-9-4-80,-8 0-556</inkml:trace>
  <inkml:trace contextRef="#ctx0" brushRef="#br0" timeOffset="3.647">21126 10444 3188,'24'-102'2487,"-24"101"-2160,0 1-235,0 0-279,0 0-221,24 90-1206,35 226 2377,-64-105 532,0-164-958,2 1 0,2-1 0,2 1 0,2 0 0,2-1 0,2 0 0,3 0 0,1-1 0,12 28-337,-2-31 139,-11-89-329,2-52-922,-5-2 0,-4 1 0,-4 0-1,-12-75 1113,3 29-571,10 144 533,0 1-51,27 12-229,52 13 474,2-4 0,0-3 0,1-3-1,1-4 1,0-4 0,22-3-156,15 5 77,386 22 177,-505-31-264,0 0-1,0 0 0,-1 1 1,1-1-1,0 0 0,0 0 1,-1 1-1,1-1 0,0 1 1,-1-1-1,1 1 0,0-1 1,-1 1-1,1-1 0,0 1 1,-1-1-1,1 1 0,-1 0 1,1-1-1,-1 1 0,0 0 0,1-1 1,-1 1-1,0 0 0,1 0 1,-1-1-1,0 1 0,0 0 1,0 0-1,0 0 0,0-1 1,0 1-1,0 0 0,0 0 1,0 0-1,0 0 0,0-1 1,0 1-1,0 0 0,-1 0 1,1-1-1,0 1 0,-1 0 1,1 0-1,0-1 0,-1 1 1,1 0-1,-1-1 0,1 1 0,-1 0 1,1-1-1,-1 1 0,0-1 1,1 1-1,-1-1 0,0 0 1,1 1-1,-1-1 0,0 1 1,0-1-1,1 0 0,-1 0 1,0 1-1,0-1 0,0 0 1,1 0-1,-1 0 0,-1 0 11,-57 45 156,57-43-178,-156 127 76,129-101-12,-1-1-1,-2-1 0,0-2 0,-2-1 1,0-2-1,-2-1 0,-14 4-41,-28 3-5,-1-3 0,-1-4 0,-1-4 0,-1-3 0,-56 1 5,726-59-102,-98 30-1214,-438 14 66</inkml:trace>
  <inkml:trace contextRef="#ctx0" brushRef="#br0" timeOffset="3.647">23250 10914 2092,'36'116'139,"-23"-89"3,169 376 2760,-157-341-2803,-25-61-192,0-1 10,6-27-277,-1 0 207,1 1-1,1-1 1,2 1 0,0 0 0,2 1-1,0 0 1,2 1 0,1 0 0,1 1-1,1 1 1,1 0 0,1 1-1,0 1 1,3 0 153,-3 12 5,0 1-1,0 1 1,1 1-1,0 1 0,0 0 1,0 2-1,1 0 1,-1 1-1,0 1 1,1 0-1,-1 2 0,0 0 1,1 2-1,-1 0 1,10 4-5,7-2 67,14 1 57,-2 2 0,1 2 0,-2 3 0,0 1 0,9 6-124,-54-20 9,0-1 0,0 1 1,0-1-1,-1 1 0,1 0 1,0 0-1,-1 0 1,1 0-1,-1 0 0,1 0 1,-1 0-1,1 1 0,-1-1 1,0 0-1,0 1 1,0-1-1,1 1 0,-1-1 1,-1 1-1,1 0 0,0-1 1,0 1-1,-1 0 0,1 0 1,-1-1-1,1 1 1,-1 0-1,0 0 0,0 0 1,1 0-1,-1 0 0,-1-1 1,1 1-1,0 0 0,0 0 1,-1 0-1,1 0 1,-1-1-1,1 1 0,-1 0 1,0 0-1,0-1 0,0 1 1,0-1-1,0 1 1,0-1-1,0 1 0,-1-1 1,1 0-1,0 1 0,-1-1 1,1 0-1,-1 0 0,1 0 1,-1 0-1,0 0 1,1 0-1,-1-1 0,0 1 1,0 0-1,-1-1-9,-28 16 43,0-1-1,-1-2 1,-1-2 0,0 0-1,0-3 1,-1 0 0,0-2-1,-34 1-42,-8 4 6,-326 64-709,401-75 608,4 0-3,465-16 581,-84-7-306,-371 20-1664,-23 1 690</inkml:trace>
  <inkml:trace contextRef="#ctx0" brushRef="#br0" timeOffset="3.647">23693 10647 544,'264'8'64,"-75"-4"-40,1 9 0,73 18-24,-142-4-128,-121-26 103,-43 6-105,1-5 44,-9 1-41</inkml:trace>
  <inkml:trace contextRef="#ctx0" brushRef="#br0" timeOffset="3.647">20630 11019 588,'61'11'-331,"856"57"1102,634 36-233,-835-34-301,-159 20-116,-553-89-83,-29-25 282,-27-1-408,0 3 1,-2 2 0,0 3-1,0 2 1,-2 2-1,0 3 1,-31-1 87,-251-23-385,-1 16-1,0 14 1,-191 28 385,22-5-281,-392-8 113,804-14 107</inkml:trace>
  <inkml:trace contextRef="#ctx0" brushRef="#br0" timeOffset="3.647">20571 11159 276,'66'-8'-272,"1463"116"1224,713 55-248,-1188-42-413,-360-85 93,-620-24-544,-81-21-181,-8 1-221</inkml:trace>
  <inkml:trace contextRef="#ctx0" brushRef="#br0" timeOffset="3.647">19592 11816 708,'1274'-55'422,"-1010"38"-327,1 11-1,0 12 1,109 22-95,771 90 448,-943-97-314,0-9 1,42-9-135,93 5 181,110 17-140,-1 19 1,253 66-42,-560-85 213,0-5 0,1-7 0,89-4-213,159 5-50,-388-14 30,3 1 12,-3-1-1,0 0 35,0 0-3,0 0-1,0 0 6,0 0-5,0 0 0,0 0 1,0 0 34,0 0 93,0 0-190,0 0 5,0 0 93,-56-25-280,-376-44-542,431 68 725,1 1-6,44 24-9,76 16 32,2-5 0,1-5 0,58 3 21,-146-26-1,314 53-95,-348-60 58,-1 0-22,0 0 4,0 0 8,0 0 5,0 0 3,0 0 14,1 1 8,3 0 18,-4-1 6,0 0-38,0 0-11,0 0-17,0 0-130,-5 0-362</inkml:trace>
  <inkml:trace contextRef="#ctx0" brushRef="#br0" timeOffset="3.647">4470 13227 2540,'0'1'-28,"0"0"1,0 0-1,0 0 0,1-1 0,-1 1 0,0 0 1,0 0-1,0-1 0,0 1 0,0 0 0,-1 0 1,1 0-1,0-1 0,0 1 0,0 0 0,-1 0 1,1-1-1,0 1 0,-1 0 0,1-1 0,-1 1 0,1 0 1,0-1-1,-1 1 0,0 0 0,1-1 0,-1 1 1,1-1-1,-1 1 0,0-1 0,1 1 0,-1-1 1,0 0-1,0 1 28,98 19 201,1-4 1,0-4 0,1-5-1,0-4 1,0-4-1,54-10-201,938-90 676,-770 87-840,-321 14 180,0 0 3,0 0 14,0 0 20,0 0 22,0 0 92,-20 0 380,-49-3-674,-1 3 0,0 3-1,1 4 1,-32 7 127,-17 1-248,-312 46-520,493-47 112,172 2 1731,212-14-1075,-404-3 54,876-24 764,-991 37-390,-131 2-769,-1-9 0,-3-10 341,601 7-278,531-16 3161,-1325-28-2920,298 25-290,-1 4 0,-1 5 1,-28 4 326,-432 63-743,329-28 518,-6 1-34,21-1-28,0-9-1,-1-10 0,-57-10 288,-123-23-188,367 15 196,33 6-52,1 0-16,0 0-18,0 0-23,9 3-340,265 26 456,-211-27 66,1206-14 1454,-1248 9-835,-31-2-278,-44-4-175,39 7-292,-416-63-2094,381 58 1135</inkml:trace>
  <inkml:trace contextRef="#ctx0" brushRef="#br0" timeOffset="3.647">4182 14628 4228,'0'0'89,"0"1"-38,0 2-49,0-2-30,0-1-3,0 0-4,0 0 1,24 15 70,16-7 263,-1-1 0,1-3 0,1-1 0,-1-2 0,0-2 0,17-3-299,-22 2 171,707-75 1938,-494 44-1696,-209 30-349,-38 3 2,-29 6-33,-504 54-1196,141-24-288,496-19 960,19-16 1390,-1-5 1,1-6 0,93-20-900,39-4 432,-189 29-421,-66 5 18,-1 0 28,0 0 15,0 0 15,-27 3 361,-99-4-2295,123-17-3074,1 12 4027</inkml:trace>
  <inkml:trace contextRef="#ctx0" brushRef="#br0" timeOffset="3.647">6121 13884 2032,'-40'-108'2248,"-7"30"-1047,-27 11-896,-68-9-765,26 53 162,-1 6-1,-1 5 1,0 6 0,-1 4-1,-70 10 299,-227 40-530,340-27 416,1 4 1,1 3 0,2 3 0,1 3 0,1 4-1,-39 28 114,-24 10-20,68-40-34,2 3 0,1 2 0,2 3 0,-12 14 54,64-50 3,1 0 0,0 0 0,0 1 0,0 0-1,1 0 1,0 1 0,1 0 0,0 0 0,1 0-1,0 0 1,1 1 0,-1 0 0,2-1 0,0 1 0,0 0-1,1 0 1,1 1 0,-1-1 0,2 0 0,0 0-1,0 0 1,1 0 0,0 0 0,1 0 0,0-1 0,0 1-1,2-1 1,-1 0 0,1 0 0,1 0 0,-1-1-1,2 0 1,-1 0 0,1 0 0,1-1 0,0 0 0,0 0-1,0-1 1,6 4-3,36 14 200,1-2 0,0-2-1,2-2 1,0-3 0,2-2-1,-1-2 1,1-3 0,1-2-1,-1-3 1,1-2 0,52-5-200,-98 3 25,255 5 774,0-12 1,0-11-1,-2-12 0,-1-11 1,168-53-800,-408 88 16,40-9 22,-1-2 0,-1-3 0,-1-3 1,-1-2-1,-1-3 0,2-4-38,-54 28-22,1-1 1,-1 0-1,0 0 0,0 0 0,0 0 0,-1-1 1,0 0-1,0 0 0,0 0 0,-1 0 1,0-1-1,0 1 0,-1-1 0,0 0 0,0 0 1,0 0-1,-1 0 0,0 0 0,0 0 0,-1 0 1,0 0-1,0-1 0,-1 1 0,0 0 1,0 0-1,-1 0 0,1 0 0,-2 1 0,-1-6 22,-4-12-186,-1 1 0,-1 0-1,-1 1 1,-1 0 0,-1 0 0,-1 1-1,-1 1 1,0 0 186,-27-28-319,-1 1-1,-3 3 1,-1 1 0,-3 3-1,-21-13 320,44 37-99,0 1 1,-1 2-1,-1 1 0,0 1 0,0 1 1,-1 2-1,0 1 0,0 1 0,-1 2 1,0 1-1,-15 1 99,-344 26-499,347-19 449,-161 30-146,1 8 0,2 10 0,-41 23 196,162-51-12,-67 21 9,103-18-89,44-27 68,0-1-27,0 0 0,0 0-78,22 14-535,-3-8 306</inkml:trace>
  <inkml:trace contextRef="#ctx0" brushRef="#br0" timeOffset="3.647">6794 13889 4224,'4'4'-30,"26"5"58,-31 0-2126,-2 1 1518,3-9 140</inkml:trace>
  <inkml:trace contextRef="#ctx0" brushRef="#br0" timeOffset="3.647">6718 14040 3256,'38'6'2204,"87"-20"-1802,-2-6 0,0-5 0,-1-5 1,-2-6-1,-2-5 0,-2-5 0,-1-5 0,51-35-402,47-15 63,-157 81-79,-2-2 0,-1-3 0,-1-2 0,-1-2 0,-2-2 0,-1-3 0,-1-2 0,-2-1 0,-2-3 0,-1-1 0,-3-2 0,14-21 16,36-87-1042,-6-4-1,-8-3 0,12-49 1043,-28 40-289,-7-1-1,-8-3 1,-7-2-1,-7-1 1,-8-1-1,-8 0 1,-8-2-1,-7-4 290,1 89 63,-4 0-1,-5 1 0,-3 1 1,-4-1-1,-4 2 0,-31-86-62,11 69 48,-31-84-246,-8 3 0,-58-91 198,-258-327 34,302 474-97,66 101-26,1-1-1,2-1 1,1-1 0,2-2-1,1 0 1,1 0 0,-4-18 89,22 51-8,-15-33 110,16 35-86,0 0-36,0 0-6,0 0-1,12-29 1014,36-216-1251,-22-444 96,-50-61-141,23 644 284,-4 0 1,-5 1-1,-4 0 0,-20-68 25,-92-215-87,-44 61-477,110 178 173,60 148 365,0 1-1,0 0-11,0 0 10,0 0 0,-6 3 20,0-1 0,0 1 0,0 0 0,0 0-1,1 0 1,-1 1 0,1 0 0,0 0 0,1 0 0,-1 1 0,1 0 0,-1-1 0,1 2 0,1-1 0,-1 0 0,0 2 8,-17 19 40,-296 261 456,234-193-449,83-93-66,0-1-15,0 0-4,20-2 22,-1-2 0,1-1 0,-1 0 0,1-1 0,-2-2 0,1 1 1,-1-2-1,0-1 0,4-3 16,9-3-46,-3 1-44,0-2-1,-1-1 1,-1 0 0,0-2 0,-2-2-1,0 0 1,-1-1 0,12-18 90,20-26-550,-46 59 457</inkml:trace>
  <inkml:trace contextRef="#ctx0" brushRef="#br0" timeOffset="3.647">8086 5338 280,'307'60'804,"3"-14"0,106-5-804,-736-107-956,131-4 468,139 53 400</inkml:trace>
  <inkml:trace contextRef="#ctx0" brushRef="#br0" timeOffset="3.647">8659 5463 940,'31'8'76,"-5"-2"-32,-5 0 8,-4 0-24,-3 2-8,-2 1-20,-4 1 40,-4 1-420</inkml:trace>
  <inkml:trace contextRef="#ctx0" brushRef="#br0" timeOffset="3.647">6267 13944 4128,'-30'-18'3968,"31"18"-3955,0 0 0,-1-1 0,1 1 0,0 0 0,0-1 0,-1 1 0,1-1 0,0 1 0,-1-1 0,1 1-1,0-1 1,-1 1 0,1-1 0,-1 1 0,1-1 0,-1 0 0,1 1 0,-1-1 0,0 0 0,1 0 0,-1 1 0,0-1 0,1 0 0,-1 0 0,0 0 0,0 1 0,0-1 0,0 0 0,0 0 0,0 0 0,0 0 0,0 1 0,0-1 0,0 0 0,0 0 0,0 0 0,-1 1 0,1-1 0,0 0 0,-1 0 0,1 1 0,0-1 0,-1 0 0,1 1 0,-1-1 0,1 0 0,-1 1 0,1-1 0,-1 0 0,0 1 0,1-1 0,-1 1 0,0 0 0,1-1 0,-1 1 0,0-1 0,0 1 0,1 0 0,-1 0 0,0-1 0,0 1 0,0 0 0,1 0 0,-1 0 0,0 0 0,0 0 0,0 0 0,0 0-1,0 0-12,272-132-271,-251 122 244,0 2 0,0 0 0,1 1-1,-1 1 1,2 1 0,-1 1 0,0 0 0,1 2 0,0 1-1,-1 0 1,1 2 0,1 1 27,-21 0-1,1 2-1,-1-1 1,1 0-1,-1 0 1,0 1-1,0-1 1,0 1 0,-1 0-1,1 0 1,-1-1-1,0 1 1,0 0-1,0 0 1,-1 0 0,1 0-1,-1 0 1,0 0-1,0 0 1,0 0-1,-1 0 1,0 3 1,1 6 53,-1 231 929,-3-163-747,4 0 1,3 0-1,11 62-235,9-30 453,-23-113-324,0 0 24,-36 19 171,-347 51-390,293-59-66,-501 45-552,561-67-659,-55 17-4079,68-7 4425</inkml:trace>
  <inkml:trace contextRef="#ctx0" brushRef="#br0" timeOffset="3.647">7512 5206 2532,'-5'9'-592,"5"-9"572,0 0 0,0 1-4,-2 2-4,2-2-3,0-1 3,0 0 4,83 42-121,58-35-274,-73-12 313,-68 5 252,61-6 451,-48 8-535,615 120 825,-682-149 124,-520-145-2556,573 172 1520,1 0 1,0 0-4,0 0-10,-20 25-723,4-15 172</inkml:trace>
  <inkml:trace contextRef="#ctx0" brushRef="#br0" timeOffset="3.647">4307 14918 3748,'61'214'3683,"-43"-113"-3507,-4 1 1,-5 0-1,-5 1 1,-4 22-177,3-28-204,-3-96 81,16-28-64,69-174 68,-70 156 155,2 0 0,2 1 0,1 1-1,3 1 1,1 1 0,3 1 0,0 2 0,8-6-36,-34 45-9,-1 0 0,0-1 1,0 1-1,1 0 1,-1 0-1,0 0 0,1-1 1,-1 1-1,1 0 1,-1 0-1,1-1 0,-1 1 1,1 0-1,0-1 1,-1 1-1,1-1 0,0 1 1,-1-1-1,1 1 1,0-1-1,0 1 0,-1-1 1,1 0-1,0 1 1,0-1-1,0 0 0,0 0 1,0 1-1,-1-1 0,1 0 1,0 0-1,0 0 1,0 0-1,0 0 0,0-1 1,0 1-1,0 0 1,-1 0-1,1 0 0,0-1 1,0 1-1,0-1 1,-1 1-1,1 0 0,0-1 1,0 1-1,-1-1 1,1 0-1,0 1 0,-1-1 1,1 1-1,-1-1 1,1 0-1,-1 0 0,1 1 1,-1-1-1,1 0 0,-1 0 1,0 0-1,1 1 1,-1-1-1,0 0 0,0 0 1,1 0-1,-1 0 1,0 0-1,0 0 9,-4 17-2,1-1-1,-2 0 1,0-1 0,-1 1-1,0-1 1,-1 0 0,-1-1 0,0 1-1,-8 8 3,7-11 34,1 0 0,1 0-1,0 1 1,1 0-1,0 0 1,1 1 0,0 0-1,1-1 1,0 2-1,1-1 1,1 0 0,-1 14-34,4-20 16,0 0 0,1 0 0,0 0 1,1 0-1,-1 0 0,1-1 0,1 1 1,-1-1-1,1 1 0,0-1 0,1-1 0,-1 1 1,1 0-1,0-1 0,0 0 0,1 0 1,0-1-1,0 0 0,0 0 0,0 0 1,0-1-1,1 1 0,0-1 0,-1-1 1,1 0-1,0 0 0,5 1-16,54 29-32,-66-29 46,0 0 0,0 0 1,0 0-1,0 0 1,0 0-1,0 0 0,-1 0 1,0 0-1,1-1 1,-1 1-1,0 0 0,-1 0 1,1-1-1,0 1 0,-1-1 1,1 1-1,-1-1 1,0 0-1,0 1 0,0-1 1,0 0-1,0 0 0,0 0 1,-1 0-1,1-1 1,0 1-1,-1-1 0,0 0 1,1 1-15,0-1 17,-17 15-221,0-1 0,0 0 0,-2-2 1,0-1-1,0 0 0,-1-2 0,0 0 0,-1-2 1,-16 5 203,38-15-97,0 0 0,0 1 1,0-1-1,0 0 1,1 0-1,-1 1 0,1-1 1,-1 0-1,1 0 0,0 0 1,0 0-1,0 0 1,0 0-1,0 0 0,0 0 1,0 0-1,0 1 0,1-1 1,-1 0-1,1 0 1,0 0-1,-1 0 0,1 1 1,0-1-1,0 0 1,0 1-1,0-1 0,0 1 1,1-1-1,-1 1 0,0-1 1,1 1-1,-1 0 1,1 0-1,-1 0 0,1-1 1,0 2-1,0-1 97,-1-1-86,71-97-960,-28 39 559</inkml:trace>
  <inkml:trace contextRef="#ctx0" brushRef="#br0" timeOffset="3.647">5184 15259 3252,'3'7'100,"1"-1"-1,-2 1 0,1 0 1,-1 1-1,0-1 0,0 0 1,-1 1-1,0-1 0,0 1 1,-1-1-1,0 1 0,0-1 1,-1 1-1,-1 5-99,6 69 1236,30-100-830,-18 7-321,-1-1 0,-1 0 0,0-1-1,-1-1 1,0 0 0,-1-1 0,-1 0 0,0-1-1,-1-1 1,-1 1 0,1-3-85,-7 13 49,-1 0-1,1 0 1,-1 0-1,0 0 1,0-1 0,-1 1-1,0 0 1,0-1 0,0 1-1,-1-1 1,0 1-1,-1-1 1,1 1 0,-1-1-1,0 1 1,-1 0-1,1-1 1,-1 1 0,-1 0-1,1 0 1,-1 0-1,0 1 1,0-1 0,-1 1-1,1-1 1,-1 1 0,0 0-1,-1 0 1,1 1-1,-1 0 1,0-1 0,0 1-1,-1 1 1,0-1-49,-7-2-50,-1 1 1,1 0-1,-1 0 1,-1 2-1,1 0 1,-1 0-1,1 2 1,-1 0-1,0 0 1,1 1-1,-1 1 1,0 1-1,1 0 1,-1 0-1,1 2 1,0 0-1,0 0 1,0 2-1,-7 3 50,-31 6-1958,57 3-1596,7-11 2764</inkml:trace>
  <inkml:trace contextRef="#ctx0" brushRef="#br0" timeOffset="3.647">6780 14577 7265,'-37'133'-17,"21"-84"-283,2 1 1,2 1-1,2 0 1,3 0 0,0 30 299,7-79-51,-1 0 1,1-1 0,0 1 0,0 0-1,0 0 1,0-1 0,0 1 0,0 0 0,0 0-1,0-1 1,1 1 0,-1 0 0,1 0-1,-1-1 1,1 1 0,0 0 0,0-1 0,-1 1-1,1-1 1,0 1 0,0-1 0,1 0-1,-1 1 1,0-1 0,0 0 0,1 0 0,-1 0-1,1 1 1,-1-2 0,1 1 0,-1 0-1,1 0 1,-1 0 0,1-1 0,0 1 0,0-1-1,-1 1 1,1-1 0,0 0 0,0 0 0,-1 0-1,1 0 1,0 0 0,0 0 0,0 0-1,-1 0 1,1-1 0,0 1 0,-1-1 0,1 1-1,0-1 1,-1 0 0,1 0 0,0 1-1,-1-1 1,1 0 0,-1-1 0,0 1 0,1 0-1,-1 0 1,0 0 0,0-1 0,0 1-1,0-1 1,1 0 50,29-22-564,3-8-258</inkml:trace>
  <inkml:trace contextRef="#ctx0" brushRef="#br0" timeOffset="3.647">7159 14832 4480,'-81'312'805,"81"-311"-870,8-12-181,33-44-27,-3-3-1,-2-1 1,-2-2 0,-4 0 0,-2-3-1,17-59 274,-44 119 43,0 0 0,0 0 0,1 0-1,-1 0 1,1 0 0,0 0 0,0 0-1,0 0 1,0 1 0,1-1 0,-1 1-1,1 0 1,0 0 0,0 0 0,0 0 0,1 0-1,-1 1 1,1-1 0,-1 1 0,1 0-1,1-1-42,7 27 935,15 149-14,-25-172-963,1-1 0,-1 1 0,1-1 0,-1 0-1,1 0 1,0 0 0,-1 0 0,1 0 0,-1 0 0,1-1 0,-1 1 0,1-1 0,-1 0 0,1 0-1,-1 0 1,0 0 0,1 0 0,-1 0 0,0-1 0,0 1 0,0-1 0,0 1 0,0-1 0,0 0-1,0 0 1,-1 0 0,1 0 0,0 0 42,3-2-125,24-19-44,-1-1 0,-1-1 0,-1-2 0,-1 0 1,-2-2-1,0 0 0,-3-2 0,0 0 0,5-14 169,30-47 172,-54 92-144,0 0-1,0 0 1,0 0-1,0 0 1,0 0-1,0 0 1,0 0-1,0 1 1,0-1-1,0 0 1,0 1-1,0-1 1,0 1-1,0-1 1,0 1-1,0-1 1,0 1-1,-1-1 1,1 1-1,0 0 1,0 0-1,-1-1 1,1 1-1,0 0 1,-1 0-1,1 0 1,-1 0-1,1 0 1,-1 0-1,0 0 1,1 0-1,-1 0 1,0 0-1,0 0 1,0 0-1,1 0 1,-1 0-1,0 0 1,0 0-1,0 0 1,-1 0-1,1 0 1,0 0-1,0 0 1,-1 0-1,1 0 1,0 0-1,-1 0 1,1 0-1,-1-1 1,1 1-1,-1 0 1,1 0-1,-1 0 1,0 0-1,1-1-27,-1 3 66,-65 323 1102,66-327-1172,0 1-1,0-1 1,1 1-1,-1-1 1,0 1 0,0 0-1,1-1 1,-1 1-1,0 0 1,1-1 0,-1 1-1,1 0 1,-1-1 0,1 1-1,-1 0 1,0 0-1,1-1 1,-1 1 0,1 0-1,-1 0 1,1 0-1,-1 0 1,1 0 0,-1 0-1,1 0 1,-1 0 0,1 0-1,-1 0 1,1 0-1,-1 0 1,1 0 0,-1 0-1,1 0 1,-1 0-1,1 0 1,-1 1 0,1-1-1,-1 0 1,0 0-1,1 1 1,-1-1 0,1 0-1,-1 1 1,0-1 0,1 0-1,-1 1 1,0-1-1,1 1 1,-1-1 0,0 0-1,0 1 1,1-1-1,-1 1 1,0-1 0,0 1-1,0-1 1,0 1 0,1-1-1,-1 1 1,0-1-1,0 1 1,0-1 0,0 1-1,0-1 1,0 1-1,0-1 1,-1 1 0,1-1 4,36-33-225,-32 29 181,22-22-150,-1-1 1,-1-2-1,-2 0 1,-1-1 0,-1-1-1,-1-2 1,-2 1 0,-1-2-1,0-7 194,31-74-206,-47 115 210,0-1 1,1 1-1,-1-1 0,1 1 1,-1-1-1,0 1 1,1-1-1,-1 1 1,1-1-1,-1 1 1,1 0-1,-1-1 0,1 1 1,-1-1-1,1 1 1,0 0-1,-1 0 1,1-1-1,0 1 1,-1 0-1,1 0 0,-1 0 1,1 0-1,0 0 1,-1 0-1,1 0 1,0 0-1,-1 0 1,1 0-1,0 0 0,-1 0 1,1 0-1,0 1 1,-1-1-1,1 0 1,-1 0-1,1 1 1,0-1-1,-1 0 0,1 1 1,-1-1-1,1 1 1,-1-1-1,1 1 1,-1-1-1,0 1 0,1-1 1,-1 1-1,0-1 1,1 1-1,-1-1 1,0 1-1,1 0 1,-1-1-1,0 1 0,0 0 1,0-1-1,0 1 1,0-1-1,0 1 1,0 0-1,0-1 1,0 1-1,0 0 0,0-1 1,0 1-1,0 0 1,0 0-5,19 64 356,-17-54-327,64 195 299,-46-155-555,-1 1 0,-4 0 1,-1 2-1,-3 0 0,-2 0 0,-2 1 1,-3-1-1,-3 27 227,-4-58 15,-1 0 0,-1 0 0,-1-1 0,-1 1 0,-1-1 0,-2-1 0,0 0 0,0 0 0,-2-1 0,-1 0 0,0-1 0,-2 0 0,0-2 0,-1 1 0,0-2 0,-2 0 0,0-1 0,0-1 0,-2-1 0,1 0 0,-2-2 0,0 0 0,0-1 0,0-1 0,-1-1 0,-1-2 0,-6 2-15,23-7 34,0-1 0,0 0 0,0 0 0,1 0 0,-1-1 0,0 0 0,0 0 0,0 0 0,1-1 0,-1 0 0,1 0 0,-1 0 0,1-1 0,0 0 0,0 0 0,0 0 0,0 0 0,1-1 0,-1 0 0,1 0 0,0 0 0,0-1 0,0 1 0,1-1 0,-1 0 0,1 0 0,1 0 0,-1 0 0,1-1 0,-1 1 0,1-1 0,1 1 0,-1-1 0,1 0 0,0 0 0,1 1 0,-1-1 0,1 0 0,0 0 0,1 0 0,-1 0 0,1 0 0,0 1 0,2-5-34,6-32-114,2 1 0,2 0 0,2 0 1,2 1-1,1 1 0,2 1 0,1 1 1,3 1-1,0 1 0,3 0 0,20-19 114,118-137-1240,-121 139 526</inkml:trace>
  <inkml:trace contextRef="#ctx0" brushRef="#br0" timeOffset="3.647">4175 5717 1668,'0'0'33,"0"0"2,0 0 1,12 6-203,291-8 761,143-25-594,-115 5 132,-403 46 325,-570 46-856,1073-78 544,272-30 1021,-703 39-1165,0-1 0,0 1 0,0-1 0,-1 1 0,1-1 0,0 1 0,0 0 0,0-1 0,0 1-1,0 0 1,0-1 0,0 1 0,0-1 0,0 1 0,0 0 0,0-1 0,0 1 0,1-1 0,-1 1 0,0 0-1,0-1 1,1 1 0,-1-1 0,0 1 0,1-1 0,-1 1 0,1-1 0,-1 1 0,0-1 0,1 1 0,-1-1-1,1 0 1,-1 1 0,1-1 0,-1 0 0,1 1 0,0-1 0,-1 0 0,1 0 0,-1 0 0,1 1 0,0-1-1,0 0 0,-17 15-477,-6 9-229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11:01:14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881 9514 6249,'-7'58'300,"-1"9"72,-1 1 12,2 2-40,-1-1-4,1-1-116,5-2-148,4-9-32,1-8 4,1-9-48,-1-7-176,2-12-340,0-7-352,6-9-260,3-11-81,1-16 381,3-15 140,2-18-260</inkml:trace>
  <inkml:trace contextRef="#ctx0" brushRef="#br0" timeOffset="307.053">1165 9480 7133,'-14'109'850,"-3"185"472,17-292-1339,0 0 0,0 0 0,0-1 1,0 1-1,0 0 0,0 0 0,0-1 0,1 1 0,-1 0 1,1-1-1,-1 1 0,1 0 0,-1-1 0,1 1 1,0-1-1,0 1 0,0-1 0,0 1 0,0-1 0,0 1 1,0-1-1,1 0 0,-1 0 0,0 0 0,1 0 1,-1 0-1,1 0 0,-1 0 0,1 0 0,-1 0 0,1-1 1,0 1-1,-1-1 0,1 1 0,0-1 0,-1 0 1,1 1-1,0-1 0,0 0 0,-1 0 0,1 0 0,0 0 1,0-1-1,-1 1 0,1 0 0,0-1 0,-1 1 1,1-1-1,0 0 0,-1 0 0,1 1 0,-1-1 0,1 0 1,-1 0 16,73-66-1112,-56 36 996,0-2-1,-3 0 1,-1 0-1,-1-1 1,-2-1-1,-1 0 1,-2-1-1,2-20 117,-9 55 64,0-1 0,0 0-1,0 0 1,0 0 0,0 0-1,-1 0 1,1 0 0,-1 0 0,1 0-1,-1 0 1,0 0 0,0 0-1,0 0 1,0-1 0,0 1-1,0 0 1,0 0 0,-1 0-1,1 0 1,-1 0 0,0 0 0,1 0-1,-1 0 1,0 0 0,0 0-1,0 1 1,-1-1 0,1 0-1,0 1 1,-1-1 0,1 1 0,-1-1-1,1 1 1,-1-1 0,0 1-1,1 0 1,-1 0 0,0 0-1,0 0 1,0 0 0,0 0-1,0 1 1,0-1 0,0 1 0,0-1-1,0 1 1,0 0 0,0 0-1,0 0 1,0 0 0,0 0-1,-1 0 1,1 0 0,0 1 0,0-1-1,0 1-63,-127 105 785,100-76-738,-83 99-2699,110-117-2069,8-11 3378</inkml:trace>
  <inkml:trace contextRef="#ctx0" brushRef="#br0" timeOffset="-576.786">440 8582 4964,'11'24'2981,"115"213"-234,-31 15-4910,-64-183-2568,-27-70 3912,-1-12 60</inkml:trace>
  <inkml:trace contextRef="#ctx0" brushRef="#br0" timeOffset="-233.429">821 8453 5473,'32'70'468,"3"0"1,2-2 0,4-2-1,3-2 1,5 2-469,10 24-402,-57-89 335,-1 1-1,0-1 1,-1 1-1,1 0 1,0 0-1,0-1 1,-1 1-1,1 0 1,-1 0 0,0 0-1,1-1 1,-1 1-1,0 0 1,0 0-1,0 0 1,0 0 0,0 0-1,-1 0 1,1-1-1,-1 1 1,1 0-1,-1 0 1,0 0-1,1-1 1,-1 1 0,0 0-1,0-1 1,0 1-1,0-1 1,-1 1-1,1-1 1,0 1-1,0-1 1,-1 0 0,1 0-1,-1 0 1,0 0-1,1 0 1,-1 0-1,0 0 1,1 0 0,-1-1-1,0 1 1,0-1-1,1 1 1,-1-1-1,0 0 1,0 1-1,0-1 1,0 0 0,0 0-1,0 0 1,-1-1 67,-7-2-50,1 0 0,0 0 0,-1-1 0,1 0 0,1-1 0,-1 0 0,1-1 0,0 0 0,0 0 1,0 0-1,1-1 0,0 0 0,0-1 0,1 1 0,0-1 0,1 0 0,-1-1 0,1 0 0,1 1 0,0-2 1,0 1-1,1 0 0,0-1 0,1 1 0,-1-1 0,2 0 0,0 0 0,0-4 50,2 6 286,1 0-1,0 0 0,0 0 0,1 0 1,0 0-1,1 1 0,0-1 0,0 1 1,0 0-1,1 0 0,0 0 1,0 1-1,1-1 0,0 1 0,0 1 1,1-1-1,-1 1 0,1 0 1,0 1-1,0 0 0,1 0 0,-1 0 1,3 0-286,34-26-387,70-41-4139,-83 84 3108,-20 6 753</inkml:trace>
  <inkml:trace contextRef="#ctx0" brushRef="#br0" timeOffset="-4042.516">1016 3063 3644,'-63'334'2355,"33"-97"-794,35-80-4797,-1-133 2330,2-8-40</inkml:trace>
  <inkml:trace contextRef="#ctx0" brushRef="#br0" timeOffset="-3702.07">1419 3476 6805,'-3'9'301,"4"-9"-310,0 0-1,-1-1 1,1 1 0,0 0 0,-1 0-1,1 0 1,0 0 0,-1 0 0,1 0-1,0 0 1,-1 0 0,1 0 0,0 0 0,-1 0-1,1 0 1,0 1 0,-1-1 0,1 0-1,0 0 1,-1 1 0,1-1 0,-1 0 0,1 1-1,-1-1 1,1 1 0,-1-1 0,1 1-1,-1-1 1,1 1 0,-1-1 0,1 1 0,-1-1-1,0 1 1,1 0 0,-1-1 0,0 1-1,0-1 1,1 1 0,-1 0 0,0-1 0,0 1-1,0 0 1,0-1 0,0 1 0,0 0-1,0-1 1,0 1 0,0 0 0,0-1-1,0 1 1,-1 0 9,15-9 5,-2-1 0,0 0 0,0-1 0,0 0 0,-1-1 0,-1 0-1,0-1 1,0 0 0,-2 0 0,1-1 0,-1 0 0,-1-1 0,-1 0 0,0 0-1,0 0 1,1-8-5,-7 19 59,0 1 0,1-1-1,-1 0 1,0 0 0,0 1 0,0-1-1,-1 0 1,1 1 0,-1-1-1,0 0 1,1 1 0,-1-1-1,0 1 1,0-1 0,-1 1 0,1-1-1,0 1 1,-1 0 0,0 0-1,1-1 1,-1 1 0,0 0-1,0 1 1,0-1 0,0 0 0,-1 1-1,1-1 1,0 1 0,-1-1-1,1 1 1,-1 0 0,1 0 0,-1 0-1,1 1 1,-1-1 0,0 1-1,1-1 1,-1 1 0,0 0-1,0 0 1,1 0 0,-1 0 0,-2 1-59,-115 29 171,116-29-291,0 0 0,1 1 1,-1-1-1,1 1 0,-1 0 0,1 0 1,0 0-1,-1 1 0,1-1 0,0 1 1,1 0-1,-1 0 0,0 0 0,1 0 0,-1 0 1,1 0-1,0 1 0,0-1 0,1 1 1,-1 0-1,1-1 0,-1 1 0,1 0 1,1 0-1,-1 0 0,0 0 0,1 0 1,0 0-1,0-1 0,0 1 0,0 0 1,1 0-1,-1 0 0,1 0 0,0 0 1,0 0-1,0 0 120,13 33-2058,-5-20 922</inkml:trace>
  <inkml:trace contextRef="#ctx0" brushRef="#br0" timeOffset="-3223.462">1 4964 4512,'0'0'492,"0"0"-128,12 26 1081,45 260-1323,-56-287-194,-1 0 0,1 0 1,-1-1-1,1 1 0,0 0 0,-1 0 0,1-1 0,0 1 0,0 0 0,0 0 0,0 0 0,0 0 0,0 0 0,0 1 0,0-1 1,0 0-1,0 0 0,0 1 0,1-1 0,-1 0 0,0 1 0,0-1 0,1 1 0,-1 0 0,0-1 0,1 1 0,-1 0 0,1 0 0,-1 0 1,0 0-1,1 0 0,-1 0 0,0 0 0,1 1 0,-1-1 0,1 0 0,-1 1 0,0-1 0,0 1 0,1-1 0,-1 1 0,0 0 1,0 0-1,0-1 0,0 1 0,0 0 0,0 0 0,0 0 0,0 0 0,0 0 0,0 0 0,0 1 0,-1-1 0,1 0 0,0 0 1,-1 0-1,1 1 0,-1-1 0,1 0 0,-1 1 0,0-1 0,0 0 0,1 1 0,-1-1 0,0 1 72,15-36-692</inkml:trace>
  <inkml:trace contextRef="#ctx0" brushRef="#br0" timeOffset="-3010.272">430 4695 3688,'3'4'384,"1"7"20,-2 8 112,-1 9-108,1 9-151,-4 7-109,-1 1-68,-2-1-60,-1-1 4,3 2-88,0-4-280,3-4-277,1-1-103,3-3 72,1-7 60,4-9-12</inkml:trace>
  <inkml:trace contextRef="#ctx0" brushRef="#br0" timeOffset="-2602.521">603 5465 4996,'60'229'2645,"-27"35"-4771,-22-276-873,-6-13 2183</inkml:trace>
  <inkml:trace contextRef="#ctx0" brushRef="#br0" timeOffset="-2294.188">904 5366 4692,'4'-2'68,"0"1"-1,0 0 0,0 0 0,0 1 0,0-1 0,1 1 1,-1 0-1,0 0 0,0 1 0,0-1 0,1 1 1,-1 0-1,0 0 0,0 0 0,0 0 0,0 1 0,0-1 1,-1 1-1,1 0 0,0 1 0,-1-1 0,0 0 1,1 1-1,-1 0 0,0 0 0,0 0 0,0 0 0,-1 0 1,1 1-1,-1-1 0,0 1 0,0 0 0,1 2-67,53 136 0,-52-128 61,-1 0 1,0 0 0,-2 1 0,1-1 0,-2 1 0,0-1 0,-1 0 0,0 1-1,-1-1 1,0 0 0,-2 0 0,1 0 0,-2 0 0,-3 7-62,8-21 225,0 0-78,0 0-77,0 0-40,34-11 94,150-117-5767,-173 123 4887</inkml:trace>
  <inkml:trace contextRef="#ctx0" brushRef="#br0" timeOffset="-1994.319">428 6406 7357,'93'354'1163,"-41"-196"-5345,-37-153 2590,-7-15 750</inkml:trace>
  <inkml:trace contextRef="#ctx0" brushRef="#br0" timeOffset="-1663.543">893 6289 7013,'2'-1'41,"-1"-1"-34,1 1 0,-1-1 0,0 1 0,0-1 0,1 1-1,-1 0 1,1-1 0,-1 1 0,1 0 0,-1 0 0,1 0 0,0 0 0,0 0 0,0 1 0,-1-1 0,1 0 0,0 1 0,0-1 0,0 1 0,0 0 0,0 0 0,0 0 0,0 0 0,0 0 0,0 0-1,0 0 1,0 1 0,-1-1 0,1 0 0,0 1 0,0 0 0,0 0 0,0-1 0,-1 1 0,1 0 0,0 0 0,-1 0 0,1 1 0,-1-1 0,1 0 0,-1 1 0,0-1 0,1 1 0,-1-1 0,0 1 0,0-1-1,0 1 1,0 0 0,0 0 0,-1-1 0,1 1 0,0 0 0,-1 0 0,1 0 0,-1 0 0,0 0 0,0 0-7,-10 226 23,13-221-22,-1 0 1,1 0 0,0-1 0,0 1-1,1-1 1,0 0 0,0 0-1,0-1 1,1 1 0,-1-1 0,1 0-1,1 0 1,-1 0 0,1-1-1,0 0 1,0 0 0,0 0 0,0-1-1,1 0 1,0 0 0,-1-1-1,1 1 1,0-1 0,0-1-1,0 0 1,3 1-2,69 31-22,-97 20 180,-76 53-311,-8 13-4194,90-100 3394</inkml:trace>
  <inkml:trace contextRef="#ctx0" brushRef="#br0" timeOffset="-1352.424">580 7294 8473,'-3'10'294,"-2"236"-144,7-233-146,-1 7-52,34 142-2474,-33-161 2450,0 0 1,-1 0-1,1 0 0,0 0 0,-1-1 0,1 1 1,0 0-1,0-1 0,-1 0 0,1 1 0,0-1 0,0 0 1,0 0-1,0 0 0,0 0 0,0 0 0,-1 0 1,1 0-1,0-1 0,0 1 0,0-1 0,0 1 0,-1-1 1,1 0-1,0 0 0,-1 0 0,1 0 0,-1 0 1,1 0-1,-1 0 0,1 0 0,-1-1 0,0 1 0,1-1 1,-1 1-1,0-1 0,0 1 0,0-1 0,0 1 1,0-1-1,-1 0 0,1 0 0,0 1 0,-1-1 1,0 0-1,1 0 0,-1 0 0,0 0 0,0 0 72,21-35-768</inkml:trace>
  <inkml:trace contextRef="#ctx0" brushRef="#br0" timeOffset="-1138.537">906 7400 5493,'1'42'1007,"-2"-31"-884,0 0 0,2 0 0,-1 0 0,1 0 0,1 0 0,0 0-1,0-1 1,1 1 0,0-1 0,1 1 0,5 8-123,-1-14 30,0-1 1,0 0-1,1-1 0,-1 0 0,1-1 0,0 1 1,0-1-1,0-1 0,0 0 0,0 0 1,0-1-1,0 0 0,0-1 0,0 0 0,0 0 1,0-1-1,0 0 0,0 0 0,-1-1 1,1 0-1,1-2-30,244-87-4242,-228 54 1977,-33 26 1325</inkml:trace>
  <inkml:trace contextRef="#ctx0" brushRef="#br0" timeOffset="-993.543">1184 7340 4752,'2'21'592,"1"7"-179,1 2-129,-1 3-128,1 1-20,-1 0-56,-1-1-40,0 0 40,1-1-80,-1 4-176,-2 1-272,0-1-325,1 0-31,-1-2 160,0-3 104,0-1-60,0-2-396</inkml:trace>
  <inkml:trace contextRef="#ctx0" brushRef="#br0" timeOffset="3.647">22216 2467 9881,'-15'27'-556</inkml:trace>
  <inkml:trace contextRef="#ctx0" brushRef="#br0" timeOffset="3.647">10244 11851 7829,'-25'50'-36</inkml:trace>
  <inkml:trace contextRef="#ctx0" brushRef="#br0" timeOffset="3.647">2258 6922 3436,'-16'-14'2630,"20"3"-6479,1 7 2940</inkml:trace>
  <inkml:trace contextRef="#ctx0" brushRef="#br0" timeOffset="3.647">3631 6044 3361,'-2'5'-32,"1"-2"12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qgroupbox.html" TargetMode="External"/><Relationship Id="rId3" Type="http://schemas.openxmlformats.org/officeDocument/2006/relationships/hyperlink" Target="qbuttongroup.html" TargetMode="External"/><Relationship Id="rId7" Type="http://schemas.openxmlformats.org/officeDocument/2006/relationships/hyperlink" Target="qgridlayout.html" TargetMode="External"/><Relationship Id="rId12" Type="http://schemas.openxmlformats.org/officeDocument/2006/relationships/image" Target="../media/image8.png"/><Relationship Id="rId2" Type="http://schemas.openxmlformats.org/officeDocument/2006/relationships/hyperlink" Target="qboxlayou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qgraphicsanchorlayout.html" TargetMode="External"/><Relationship Id="rId11" Type="http://schemas.openxmlformats.org/officeDocument/2006/relationships/customXml" Target="../ink/ink8.xml"/><Relationship Id="rId5" Type="http://schemas.openxmlformats.org/officeDocument/2006/relationships/hyperlink" Target="qgraphicsanchor.html" TargetMode="External"/><Relationship Id="rId10" Type="http://schemas.openxmlformats.org/officeDocument/2006/relationships/hyperlink" Target="qlayout.html" TargetMode="External"/><Relationship Id="rId4" Type="http://schemas.openxmlformats.org/officeDocument/2006/relationships/hyperlink" Target="qformlayout.html" TargetMode="External"/><Relationship Id="rId9" Type="http://schemas.openxmlformats.org/officeDocument/2006/relationships/hyperlink" Target="qhboxlayout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qwidgetitem.html" TargetMode="External"/><Relationship Id="rId3" Type="http://schemas.openxmlformats.org/officeDocument/2006/relationships/hyperlink" Target="qsizepolicy.html" TargetMode="External"/><Relationship Id="rId7" Type="http://schemas.openxmlformats.org/officeDocument/2006/relationships/hyperlink" Target="qvboxlayout.html" TargetMode="External"/><Relationship Id="rId12" Type="http://schemas.openxmlformats.org/officeDocument/2006/relationships/image" Target="../media/image10.png"/><Relationship Id="rId2" Type="http://schemas.openxmlformats.org/officeDocument/2006/relationships/hyperlink" Target="qlayouti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qstackedwidget.html" TargetMode="External"/><Relationship Id="rId11" Type="http://schemas.openxmlformats.org/officeDocument/2006/relationships/customXml" Target="../ink/ink10.xml"/><Relationship Id="rId5" Type="http://schemas.openxmlformats.org/officeDocument/2006/relationships/hyperlink" Target="qstackedlayout.html" TargetMode="External"/><Relationship Id="rId10" Type="http://schemas.openxmlformats.org/officeDocument/2006/relationships/image" Target="../media/image9.png"/><Relationship Id="rId4" Type="http://schemas.openxmlformats.org/officeDocument/2006/relationships/hyperlink" Target="qspaceritem.html" TargetMode="External"/><Relationship Id="rId9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lllet/q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9A8C-CD72-4E2C-844A-989C61D7D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04</a:t>
            </a:r>
            <a:r>
              <a:rPr lang="zh-CN" altLang="en-US" dirty="0"/>
              <a:t>课</a:t>
            </a:r>
            <a:r>
              <a:rPr lang="en-US" altLang="zh-CN" dirty="0"/>
              <a:t>-Widget</a:t>
            </a:r>
            <a:r>
              <a:rPr lang="zh-CN" altLang="en-US" dirty="0"/>
              <a:t>布局管理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5A3A07-A166-4F0D-AFCA-DA499E5D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r">
              <a:lnSpc>
                <a:spcPct val="9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网址：</a:t>
            </a: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http://www.shelllet.com</a:t>
            </a:r>
            <a:endParaRPr lang="en-US" altLang="zh-CN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作者：</a:t>
            </a:r>
            <a:r>
              <a:rPr lang="en-US" altLang="zh-CN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shelllet</a:t>
            </a:r>
            <a:endParaRPr lang="zh-CN" altLang="en-US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en-US" altLang="zh-CN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2019/5/10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6BFE-896A-434F-BF4C-A3179CB2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</a:t>
            </a:r>
            <a:r>
              <a:rPr lang="zh-CN" altLang="en-US" dirty="0"/>
              <a:t>布局系统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30386-CBCF-48C1-94B2-C2C9B08E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提供了一种简单而强大的方法，可以在窗口小部件中自动排列子窗口小部件，以确保它们充分利用可用空间。</a:t>
            </a: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01B36B5-AF41-476F-B81E-9F686039D4A2}"/>
                  </a:ext>
                </a:extLst>
              </p14:cNvPr>
              <p14:cNvContentPartPr/>
              <p14:nvPr/>
            </p14:nvContentPartPr>
            <p14:xfrm>
              <a:off x="5642816" y="175803"/>
              <a:ext cx="36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01B36B5-AF41-476F-B81E-9F686039D4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3816" y="1671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592B6ECF-7C5A-4BB8-B890-CBD2ABE97263}"/>
                  </a:ext>
                </a:extLst>
              </p14:cNvPr>
              <p14:cNvContentPartPr/>
              <p14:nvPr/>
            </p14:nvContentPartPr>
            <p14:xfrm>
              <a:off x="2848496" y="3145083"/>
              <a:ext cx="1146600" cy="76248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592B6ECF-7C5A-4BB8-B890-CBD2ABE972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496" y="3136083"/>
                <a:ext cx="116424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D11E6E0F-3263-4C02-8CCE-A0D01ECBA507}"/>
                  </a:ext>
                </a:extLst>
              </p14:cNvPr>
              <p14:cNvContentPartPr/>
              <p14:nvPr/>
            </p14:nvContentPartPr>
            <p14:xfrm>
              <a:off x="8406123" y="2973383"/>
              <a:ext cx="1235160" cy="190332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D11E6E0F-3263-4C02-8CCE-A0D01ECBA5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7123" y="2964385"/>
                <a:ext cx="1252800" cy="1920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59018804-7416-40A8-867D-AEA3ECA42C23}"/>
                  </a:ext>
                </a:extLst>
              </p14:cNvPr>
              <p14:cNvContentPartPr/>
              <p14:nvPr/>
            </p14:nvContentPartPr>
            <p14:xfrm>
              <a:off x="1909616" y="891123"/>
              <a:ext cx="9487027" cy="194510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59018804-7416-40A8-867D-AEA3ECA4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0616" y="882483"/>
                <a:ext cx="9504667" cy="1962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6DCD7720-FD17-44F6-B5EF-BDEA64597224}"/>
                  </a:ext>
                </a:extLst>
              </p14:cNvPr>
              <p14:cNvContentPartPr/>
              <p14:nvPr/>
            </p14:nvContentPartPr>
            <p14:xfrm>
              <a:off x="4485416" y="3193703"/>
              <a:ext cx="3442267" cy="112032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6DCD7720-FD17-44F6-B5EF-BDEA645972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6776" y="3185060"/>
                <a:ext cx="3459907" cy="11379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426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B5209-2F96-452E-8A8B-38DCD5F0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</a:t>
            </a:r>
            <a:r>
              <a:rPr lang="zh-CN" altLang="en-US" dirty="0"/>
              <a:t>布局系统胜任以下任务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68383-765A-4663-9890-822B9A36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把子窗口小部件放在指定的位置</a:t>
            </a:r>
            <a:endParaRPr lang="en-US" altLang="zh-CN" dirty="0"/>
          </a:p>
          <a:p>
            <a:r>
              <a:rPr lang="zh-CN" altLang="en-US" dirty="0"/>
              <a:t>自动感知窗口大小</a:t>
            </a:r>
            <a:endParaRPr lang="en-US" altLang="zh-CN" dirty="0"/>
          </a:p>
          <a:p>
            <a:r>
              <a:rPr lang="zh-CN" altLang="en-US" dirty="0"/>
              <a:t>当子窗口小部件删除或者变化时，自动刷新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3C6D6B6-CD9A-45FF-A997-125F61CF78BD}"/>
                  </a:ext>
                </a:extLst>
              </p14:cNvPr>
              <p14:cNvContentPartPr/>
              <p14:nvPr/>
            </p14:nvContentPartPr>
            <p14:xfrm>
              <a:off x="2832963" y="1238903"/>
              <a:ext cx="4817520" cy="1760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3C6D6B6-CD9A-45FF-A997-125F61CF78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3963" y="1230263"/>
                <a:ext cx="48351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FEFABD76-60D6-48B5-A8AE-F6F5A74E4B2D}"/>
                  </a:ext>
                </a:extLst>
              </p14:cNvPr>
              <p14:cNvContentPartPr/>
              <p14:nvPr/>
            </p14:nvContentPartPr>
            <p14:xfrm>
              <a:off x="2319243" y="1866743"/>
              <a:ext cx="8071200" cy="365724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FEFABD76-60D6-48B5-A8AE-F6F5A74E4B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0243" y="1857743"/>
                <a:ext cx="8088840" cy="36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82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05306-AEFA-4463-BAD2-B83D9D37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 Layout </a:t>
            </a:r>
            <a:r>
              <a:rPr lang="zh-CN" altLang="en-US" dirty="0"/>
              <a:t>相关类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86C8C-9B16-44E8-8C31-DF0400E9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hlinkClick r:id="rId2" action="ppaction://hlinkfile"/>
              </a:rPr>
              <a:t>QBoxLayout</a:t>
            </a:r>
            <a:endParaRPr lang="en-US" altLang="zh-CN" dirty="0"/>
          </a:p>
          <a:p>
            <a:r>
              <a:rPr lang="en-US" altLang="zh-CN" dirty="0" err="1">
                <a:hlinkClick r:id="rId3" action="ppaction://hlinkfile"/>
              </a:rPr>
              <a:t>QButtonGroup</a:t>
            </a:r>
            <a:endParaRPr lang="en-US" altLang="zh-CN" dirty="0"/>
          </a:p>
          <a:p>
            <a:r>
              <a:rPr lang="en-US" altLang="zh-CN" dirty="0" err="1">
                <a:hlinkClick r:id="rId4" action="ppaction://hlinkfile"/>
              </a:rPr>
              <a:t>QFormLayout</a:t>
            </a:r>
            <a:endParaRPr lang="en-US" altLang="zh-CN" dirty="0"/>
          </a:p>
          <a:p>
            <a:r>
              <a:rPr lang="en-US" altLang="zh-CN" dirty="0" err="1">
                <a:hlinkClick r:id="rId5" action="ppaction://hlinkfile"/>
              </a:rPr>
              <a:t>QGraphicsAnchor</a:t>
            </a:r>
            <a:endParaRPr lang="en-US" altLang="zh-CN" dirty="0"/>
          </a:p>
          <a:p>
            <a:r>
              <a:rPr lang="en-US" altLang="zh-CN" dirty="0" err="1">
                <a:hlinkClick r:id="rId6" action="ppaction://hlinkfile"/>
              </a:rPr>
              <a:t>QGraphicsAnchorLayout</a:t>
            </a:r>
            <a:endParaRPr lang="en-US" altLang="zh-CN" dirty="0"/>
          </a:p>
          <a:p>
            <a:r>
              <a:rPr lang="en-US" altLang="zh-CN" dirty="0" err="1">
                <a:hlinkClick r:id="rId7" action="ppaction://hlinkfile"/>
              </a:rPr>
              <a:t>QGridLayout</a:t>
            </a:r>
            <a:endParaRPr lang="en-US" altLang="zh-CN" dirty="0"/>
          </a:p>
          <a:p>
            <a:r>
              <a:rPr lang="en-US" altLang="zh-CN" dirty="0" err="1">
                <a:hlinkClick r:id="rId8" action="ppaction://hlinkfile"/>
              </a:rPr>
              <a:t>QGroupBox</a:t>
            </a:r>
            <a:endParaRPr lang="en-US" altLang="zh-CN" dirty="0"/>
          </a:p>
          <a:p>
            <a:r>
              <a:rPr lang="en-US" altLang="zh-CN" dirty="0" err="1">
                <a:hlinkClick r:id="rId9" action="ppaction://hlinkfile"/>
              </a:rPr>
              <a:t>QHBoxLayout</a:t>
            </a:r>
            <a:endParaRPr lang="en-US" altLang="zh-CN" dirty="0"/>
          </a:p>
          <a:p>
            <a:r>
              <a:rPr lang="en-US" altLang="zh-CN" dirty="0" err="1">
                <a:hlinkClick r:id="rId10" action="ppaction://hlinkfile"/>
              </a:rPr>
              <a:t>QLayout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99" name="墨迹 798">
                <a:extLst>
                  <a:ext uri="{FF2B5EF4-FFF2-40B4-BE49-F238E27FC236}">
                    <a16:creationId xmlns:a16="http://schemas.microsoft.com/office/drawing/2014/main" id="{5515A406-D984-4A6E-873A-F72EF00854D7}"/>
                  </a:ext>
                </a:extLst>
              </p14:cNvPr>
              <p14:cNvContentPartPr/>
              <p14:nvPr/>
            </p14:nvContentPartPr>
            <p14:xfrm>
              <a:off x="1699683" y="473903"/>
              <a:ext cx="9822960" cy="6185160"/>
            </p14:xfrm>
          </p:contentPart>
        </mc:Choice>
        <mc:Fallback xmlns="">
          <p:pic>
            <p:nvPicPr>
              <p:cNvPr id="799" name="墨迹 798">
                <a:extLst>
                  <a:ext uri="{FF2B5EF4-FFF2-40B4-BE49-F238E27FC236}">
                    <a16:creationId xmlns:a16="http://schemas.microsoft.com/office/drawing/2014/main" id="{5515A406-D984-4A6E-873A-F72EF00854D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0683" y="465263"/>
                <a:ext cx="9840600" cy="62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82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DB9AB-CF76-4BD0-8007-23749702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 Layout </a:t>
            </a:r>
            <a:r>
              <a:rPr lang="zh-CN" altLang="en-US" dirty="0"/>
              <a:t>相关类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ACC7C-F84B-4E96-A7E2-A77828B69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altLang="zh-CN" dirty="0" err="1">
                <a:hlinkClick r:id="rId2" action="ppaction://hlinkfile"/>
              </a:rPr>
              <a:t>QLayoutItem</a:t>
            </a:r>
            <a:endParaRPr lang="en-US" altLang="zh-CN" dirty="0"/>
          </a:p>
          <a:p>
            <a:r>
              <a:rPr lang="en-US" altLang="zh-CN" dirty="0" err="1">
                <a:hlinkClick r:id="rId3" action="ppaction://hlinkfile"/>
              </a:rPr>
              <a:t>QSizePolicy</a:t>
            </a:r>
            <a:endParaRPr lang="en-US" altLang="zh-CN" dirty="0"/>
          </a:p>
          <a:p>
            <a:r>
              <a:rPr lang="en-US" altLang="zh-CN" dirty="0" err="1">
                <a:hlinkClick r:id="rId4" action="ppaction://hlinkfile"/>
              </a:rPr>
              <a:t>QSpacerItem</a:t>
            </a:r>
            <a:endParaRPr lang="en-US" altLang="zh-CN" dirty="0"/>
          </a:p>
          <a:p>
            <a:r>
              <a:rPr lang="en-US" altLang="zh-CN" dirty="0" err="1">
                <a:hlinkClick r:id="rId5" action="ppaction://hlinkfile"/>
              </a:rPr>
              <a:t>QStackedLayout</a:t>
            </a:r>
            <a:endParaRPr lang="en-US" altLang="zh-CN" dirty="0"/>
          </a:p>
          <a:p>
            <a:r>
              <a:rPr lang="en-US" altLang="zh-CN" dirty="0" err="1">
                <a:hlinkClick r:id="rId6" action="ppaction://hlinkfile"/>
              </a:rPr>
              <a:t>QStackedWidget</a:t>
            </a:r>
            <a:endParaRPr lang="en-US" altLang="zh-CN" dirty="0"/>
          </a:p>
          <a:p>
            <a:r>
              <a:rPr lang="en-US" altLang="zh-CN" dirty="0" err="1">
                <a:hlinkClick r:id="rId7" action="ppaction://hlinkfile"/>
              </a:rPr>
              <a:t>QVBoxLayout</a:t>
            </a:r>
            <a:endParaRPr lang="en-US" altLang="zh-CN" dirty="0"/>
          </a:p>
          <a:p>
            <a:r>
              <a:rPr lang="en-US" altLang="zh-CN" dirty="0" err="1">
                <a:hlinkClick r:id="rId8" action="ppaction://hlinkfile"/>
              </a:rPr>
              <a:t>QWidgetItem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4" name="墨迹 213">
                <a:extLst>
                  <a:ext uri="{FF2B5EF4-FFF2-40B4-BE49-F238E27FC236}">
                    <a16:creationId xmlns:a16="http://schemas.microsoft.com/office/drawing/2014/main" id="{7EADADCB-3B15-4439-973A-EFFC73F14FBB}"/>
                  </a:ext>
                </a:extLst>
              </p14:cNvPr>
              <p14:cNvContentPartPr/>
              <p14:nvPr/>
            </p14:nvContentPartPr>
            <p14:xfrm>
              <a:off x="2222403" y="2122343"/>
              <a:ext cx="7997760" cy="3396600"/>
            </p14:xfrm>
          </p:contentPart>
        </mc:Choice>
        <mc:Fallback xmlns="">
          <p:pic>
            <p:nvPicPr>
              <p:cNvPr id="214" name="墨迹 213">
                <a:extLst>
                  <a:ext uri="{FF2B5EF4-FFF2-40B4-BE49-F238E27FC236}">
                    <a16:creationId xmlns:a16="http://schemas.microsoft.com/office/drawing/2014/main" id="{7EADADCB-3B15-4439-973A-EFFC73F14F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13763" y="2113703"/>
                <a:ext cx="8015400" cy="34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23" name="墨迹 922">
                <a:extLst>
                  <a:ext uri="{FF2B5EF4-FFF2-40B4-BE49-F238E27FC236}">
                    <a16:creationId xmlns:a16="http://schemas.microsoft.com/office/drawing/2014/main" id="{3E9EF5CB-FCF4-4E34-80BB-C45F6E78910F}"/>
                  </a:ext>
                </a:extLst>
              </p14:cNvPr>
              <p14:cNvContentPartPr/>
              <p14:nvPr/>
            </p14:nvContentPartPr>
            <p14:xfrm>
              <a:off x="2734323" y="1117943"/>
              <a:ext cx="9205200" cy="5675400"/>
            </p14:xfrm>
          </p:contentPart>
        </mc:Choice>
        <mc:Fallback xmlns="">
          <p:pic>
            <p:nvPicPr>
              <p:cNvPr id="923" name="墨迹 922">
                <a:extLst>
                  <a:ext uri="{FF2B5EF4-FFF2-40B4-BE49-F238E27FC236}">
                    <a16:creationId xmlns:a16="http://schemas.microsoft.com/office/drawing/2014/main" id="{3E9EF5CB-FCF4-4E34-80BB-C45F6E7891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98323" y="1108943"/>
                <a:ext cx="9249840" cy="56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218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46748-7336-46EA-ADB0-8F8C4764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 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80EFB-E10E-467C-BCCD-209A1D6C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https://github.com/shelllet/qt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63094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902</TotalTime>
  <Words>119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幼圆</vt:lpstr>
      <vt:lpstr>Arial</vt:lpstr>
      <vt:lpstr>Century Gothic</vt:lpstr>
      <vt:lpstr>Trebuchet MS</vt:lpstr>
      <vt:lpstr>Wingdings 3</vt:lpstr>
      <vt:lpstr>丝状</vt:lpstr>
      <vt:lpstr>第04课-Widget布局管理</vt:lpstr>
      <vt:lpstr>Qt布局系统</vt:lpstr>
      <vt:lpstr>Qt布局系统胜任以下任务</vt:lpstr>
      <vt:lpstr>Qt Layout 相关类</vt:lpstr>
      <vt:lpstr>Qt Layout 相关类</vt:lpstr>
      <vt:lpstr>Qt 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100</cp:revision>
  <dcterms:created xsi:type="dcterms:W3CDTF">2019-05-03T08:35:55Z</dcterms:created>
  <dcterms:modified xsi:type="dcterms:W3CDTF">2019-07-21T12:38:16Z</dcterms:modified>
</cp:coreProperties>
</file>