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E7B85AC-F226-46BD-A8BD-A07C4EB789D9}">
          <p14:sldIdLst>
            <p14:sldId id="256"/>
          </p14:sldIdLst>
        </p14:section>
        <p14:section name="无标题节" id="{502E704B-1C3A-4E6E-BDF7-8DF291466D6E}">
          <p14:sldIdLst>
            <p14:sldId id="270"/>
          </p14:sldIdLst>
        </p14:section>
        <p14:section name="无标题节" id="{4388CD6B-3203-4A68-A7F6-826A262721D6}">
          <p14:sldIdLst>
            <p14:sldId id="271"/>
            <p14:sldId id="272"/>
            <p14:sldId id="273"/>
            <p14:sldId id="274"/>
            <p14:sldId id="275"/>
          </p14:sldIdLst>
        </p14:section>
        <p14:section name="无标题节" id="{56679AD5-8CF2-401D-880D-A8C619744005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99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03T07:32:46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61 3316,'0'0'199,"0"0"-14,0 0-30,0 0 3,0 0 8,0 0 17,0 0 11,0 0-46,-10-24 870,8 19-1011,1 1-11,1 3 7,6-11-2680,7-2 2114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hyperlink" Target="http://www.shelllet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elllet/q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B9A8C-CD72-4E2C-844A-989C61D7D0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11</a:t>
            </a:r>
            <a:r>
              <a:rPr lang="zh-CN" altLang="en-US" dirty="0"/>
              <a:t>课</a:t>
            </a:r>
            <a:r>
              <a:rPr lang="en-US" altLang="zh-CN" dirty="0"/>
              <a:t>-Buttons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5A3A07-A166-4F0D-AFCA-DA499E5DAD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 algn="r">
              <a:lnSpc>
                <a:spcPct val="9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网址：</a:t>
            </a:r>
            <a:r>
              <a:rPr lang="en-US" altLang="zh-CN" u="sng" dirty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2"/>
              </a:rPr>
              <a:t>http://www.shelllet.com</a:t>
            </a:r>
            <a:endParaRPr lang="en-US" altLang="zh-CN" dirty="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algn="r">
              <a:lnSpc>
                <a:spcPct val="90000"/>
              </a:lnSpc>
            </a:pPr>
            <a:r>
              <a:rPr lang="zh-CN" altLang="en-US" dirty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作者：</a:t>
            </a:r>
            <a:r>
              <a:rPr lang="en-US" altLang="zh-CN" dirty="0" err="1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shelllet</a:t>
            </a:r>
            <a:endParaRPr lang="zh-CN" altLang="en-US" dirty="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algn="r">
              <a:lnSpc>
                <a:spcPct val="90000"/>
              </a:lnSpc>
            </a:pPr>
            <a:r>
              <a:rPr lang="en-US" altLang="zh-CN" dirty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2019/8/3</a:t>
            </a:r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8CFAEA4D-D69A-4E40-B594-935C8B742960}"/>
                  </a:ext>
                </a:extLst>
              </p14:cNvPr>
              <p14:cNvContentPartPr/>
              <p14:nvPr/>
            </p14:nvContentPartPr>
            <p14:xfrm>
              <a:off x="3490323" y="2346444"/>
              <a:ext cx="7200" cy="2232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8CFAEA4D-D69A-4E40-B594-935C8B74296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81683" y="2337804"/>
                <a:ext cx="24840" cy="3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9609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52EDBD-3510-45D2-A4F8-0E7971546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PushButton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12EA6B-D7D4-4115-9EB0-1E4F40110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最常用的按钮控件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01679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86167-5F8F-4784-A014-E33E4CC8C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Tool Button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DD3E3B-2871-4EBD-9502-FC81F9380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通常是图片或者是文字，或者文字</a:t>
            </a:r>
            <a:r>
              <a:rPr lang="en-US" altLang="zh-CN" dirty="0"/>
              <a:t>+</a:t>
            </a:r>
            <a:r>
              <a:rPr lang="zh-CN" altLang="en-US" dirty="0"/>
              <a:t>图片，三种显示方式</a:t>
            </a:r>
            <a:endParaRPr lang="en-US" altLang="zh-CN" dirty="0"/>
          </a:p>
          <a:p>
            <a:r>
              <a:rPr lang="zh-CN" altLang="en-US" dirty="0"/>
              <a:t>常用在工具条上面</a:t>
            </a:r>
          </a:p>
        </p:txBody>
      </p:sp>
    </p:spTree>
    <p:extLst>
      <p:ext uri="{BB962C8B-B14F-4D97-AF65-F5344CB8AC3E}">
        <p14:creationId xmlns:p14="http://schemas.microsoft.com/office/powerpoint/2010/main" val="505715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0FF4F-583D-41E1-A722-2DA248B9F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Radio Button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70F8AA-8CF5-4AF8-90DF-CFACA4A78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常用作单选按钮</a:t>
            </a:r>
          </a:p>
        </p:txBody>
      </p:sp>
    </p:spTree>
    <p:extLst>
      <p:ext uri="{BB962C8B-B14F-4D97-AF65-F5344CB8AC3E}">
        <p14:creationId xmlns:p14="http://schemas.microsoft.com/office/powerpoint/2010/main" val="3383245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419A0-05E3-4457-AC1D-A1ACBDFD7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Check Box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BE70D0-5B78-4263-973C-4FAE293EE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常用作多选按钮</a:t>
            </a:r>
          </a:p>
        </p:txBody>
      </p:sp>
    </p:spTree>
    <p:extLst>
      <p:ext uri="{BB962C8B-B14F-4D97-AF65-F5344CB8AC3E}">
        <p14:creationId xmlns:p14="http://schemas.microsoft.com/office/powerpoint/2010/main" val="344667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C76663-ED85-46DB-9E6C-8C34A2D51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Command Link Button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F2632C-1D42-424E-8656-342B93D46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它是</a:t>
            </a:r>
            <a:r>
              <a:rPr lang="en-US" altLang="zh-CN" dirty="0"/>
              <a:t>Vista </a:t>
            </a:r>
            <a:r>
              <a:rPr lang="zh-CN" altLang="en-US" dirty="0"/>
              <a:t>风格的按钮控件，通常用来表示一连串的操作，默认用用一个箭头图标表示下一步操作。</a:t>
            </a:r>
          </a:p>
        </p:txBody>
      </p:sp>
    </p:spTree>
    <p:extLst>
      <p:ext uri="{BB962C8B-B14F-4D97-AF65-F5344CB8AC3E}">
        <p14:creationId xmlns:p14="http://schemas.microsoft.com/office/powerpoint/2010/main" val="3553970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F696E1-1976-4C3D-8A58-ADB0EF7A2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Dialog Button Box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E91E5F-1C56-47A2-8192-701066239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几个</a:t>
            </a:r>
            <a:r>
              <a:rPr lang="en-US" altLang="zh-CN" dirty="0"/>
              <a:t>BUTTON</a:t>
            </a:r>
            <a:r>
              <a:rPr lang="zh-CN" altLang="en-US" dirty="0"/>
              <a:t>的组合， 用来表示是否操作</a:t>
            </a:r>
          </a:p>
        </p:txBody>
      </p:sp>
    </p:spTree>
    <p:extLst>
      <p:ext uri="{BB962C8B-B14F-4D97-AF65-F5344CB8AC3E}">
        <p14:creationId xmlns:p14="http://schemas.microsoft.com/office/powerpoint/2010/main" val="3860603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46748-7336-46EA-ADB0-8F8C47644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Qt </a:t>
            </a:r>
            <a:r>
              <a:rPr lang="zh-CN" altLang="en-US" dirty="0"/>
              <a:t>讨论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D80EFB-E10E-467C-BCCD-209A1D6C0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https://github.com/shelllet/qt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4630942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1511</TotalTime>
  <Words>111</Words>
  <Application>Microsoft Office PowerPoint</Application>
  <PresentationFormat>宽屏</PresentationFormat>
  <Paragraphs>19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幼圆</vt:lpstr>
      <vt:lpstr>Arial</vt:lpstr>
      <vt:lpstr>Century Gothic</vt:lpstr>
      <vt:lpstr>Trebuchet MS</vt:lpstr>
      <vt:lpstr>Wingdings 3</vt:lpstr>
      <vt:lpstr>丝状</vt:lpstr>
      <vt:lpstr>第11课-Buttons</vt:lpstr>
      <vt:lpstr>PushButton</vt:lpstr>
      <vt:lpstr>Tool Button</vt:lpstr>
      <vt:lpstr>Radio Button</vt:lpstr>
      <vt:lpstr>Check Box</vt:lpstr>
      <vt:lpstr>Command Link Button</vt:lpstr>
      <vt:lpstr>Dialog Button Box</vt:lpstr>
      <vt:lpstr>Qt 讨论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189</cp:revision>
  <dcterms:created xsi:type="dcterms:W3CDTF">2019-05-03T08:35:55Z</dcterms:created>
  <dcterms:modified xsi:type="dcterms:W3CDTF">2019-08-03T11:32:59Z</dcterms:modified>
</cp:coreProperties>
</file>