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E7B85AC-F226-46BD-A8BD-A07C4EB789D9}">
          <p14:sldIdLst>
            <p14:sldId id="256"/>
          </p14:sldIdLst>
        </p14:section>
        <p14:section name="无标题节" id="{502E704B-1C3A-4E6E-BDF7-8DF291466D6E}">
          <p14:sldIdLst>
            <p14:sldId id="270"/>
          </p14:sldIdLst>
        </p14:section>
        <p14:section name="无标题节" id="{4388CD6B-3203-4A68-A7F6-826A262721D6}">
          <p14:sldIdLst/>
        </p14:section>
        <p14:section name="无标题节" id="{56679AD5-8CF2-401D-880D-A8C61974400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03T07:32:4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61 3316,'0'0'199,"0"0"-14,0 0-30,0 0 3,0 0 8,0 0 17,0 0 11,0 0-46,-10-24 870,8 19-1011,1 1-11,1 3 7,6-11-2680,7-2 2114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://www.shelllet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B9A8C-CD72-4E2C-844A-989C61D7D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课</a:t>
            </a:r>
            <a:r>
              <a:rPr lang="en-US" altLang="zh-CN" dirty="0"/>
              <a:t>-Views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5A3A07-A166-4F0D-AFCA-DA499E5D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algn="r">
              <a:lnSpc>
                <a:spcPct val="9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网址：</a:t>
            </a:r>
            <a:r>
              <a:rPr lang="en-US" altLang="zh-CN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http://www.shelllet.com</a:t>
            </a:r>
            <a:endParaRPr lang="en-US" altLang="zh-CN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r">
              <a:lnSpc>
                <a:spcPct val="90000"/>
              </a:lnSpc>
            </a:pPr>
            <a:r>
              <a:rPr lang="zh-CN" altLang="en-US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作者：</a:t>
            </a:r>
            <a:r>
              <a:rPr lang="en-US" altLang="zh-CN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shelllet</a:t>
            </a:r>
            <a:endParaRPr lang="zh-CN" altLang="en-US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r">
              <a:lnSpc>
                <a:spcPct val="90000"/>
              </a:lnSpc>
            </a:pPr>
            <a:r>
              <a:rPr lang="en-US" altLang="zh-CN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2019/11/12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CFAEA4D-D69A-4E40-B594-935C8B742960}"/>
                  </a:ext>
                </a:extLst>
              </p14:cNvPr>
              <p14:cNvContentPartPr/>
              <p14:nvPr/>
            </p14:nvContentPartPr>
            <p14:xfrm>
              <a:off x="3490323" y="2346444"/>
              <a:ext cx="7200" cy="223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CFAEA4D-D69A-4E40-B594-935C8B7429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1683" y="2337804"/>
                <a:ext cx="24840" cy="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960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2EDBD-3510-45D2-A4F8-0E797154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ListView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2EA6B-D7D4-4115-9EB0-1E4F40110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ListView</a:t>
            </a:r>
            <a:r>
              <a:rPr lang="zh-CN" altLang="en-US" dirty="0"/>
              <a:t>两种显示模式</a:t>
            </a:r>
            <a:r>
              <a:rPr lang="en-US" altLang="zh-CN" dirty="0"/>
              <a:t>Icon</a:t>
            </a:r>
            <a:r>
              <a:rPr lang="zh-CN" altLang="en-US" dirty="0"/>
              <a:t>和</a:t>
            </a:r>
            <a:r>
              <a:rPr lang="en-US" altLang="zh-CN" dirty="0"/>
              <a:t>List</a:t>
            </a:r>
          </a:p>
          <a:p>
            <a:r>
              <a:rPr lang="zh-CN" altLang="en-US" dirty="0"/>
              <a:t>需要</a:t>
            </a:r>
            <a:r>
              <a:rPr lang="en-US" altLang="zh-CN" dirty="0"/>
              <a:t>Model</a:t>
            </a:r>
            <a:r>
              <a:rPr lang="zh-CN" altLang="en-US" dirty="0"/>
              <a:t>支持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167991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1780</TotalTime>
  <Words>27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Trebuchet MS</vt:lpstr>
      <vt:lpstr>Wingdings 3</vt:lpstr>
      <vt:lpstr>丝状</vt:lpstr>
      <vt:lpstr>第17课-Views</vt:lpstr>
      <vt:lpstr>ListView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fan</cp:lastModifiedBy>
  <cp:revision>203</cp:revision>
  <dcterms:created xsi:type="dcterms:W3CDTF">2019-05-03T08:35:55Z</dcterms:created>
  <dcterms:modified xsi:type="dcterms:W3CDTF">2019-11-02T03:04:48Z</dcterms:modified>
</cp:coreProperties>
</file>