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9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CAF2-C024-4705-8D52-EC01124C390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AFEE-C6D8-4238-8DAD-F3020AE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1520" y="260648"/>
            <a:ext cx="59046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Socket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50677" y="4293096"/>
            <a:ext cx="9913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Volley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7832" y="2924944"/>
            <a:ext cx="2444189" cy="64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HttpUrlConnection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11987" y="1700808"/>
            <a:ext cx="2444189" cy="67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OkHttp Engine (Android SDK)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050" y="2672916"/>
            <a:ext cx="2315725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OkHttp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0050" y="4293096"/>
            <a:ext cx="103007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Retrofit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49941" y="6304674"/>
            <a:ext cx="3107814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Application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1520" y="1196752"/>
            <a:ext cx="8064896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005064"/>
            <a:ext cx="8064896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23528" y="2752800"/>
            <a:ext cx="1110208" cy="28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OkIO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374176"/>
            <a:ext cx="133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TCP/IP, Socket, SSL</a:t>
            </a:r>
            <a:endParaRPr lang="zh-CN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507288" y="4315979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ImageCaching, transformations, </a:t>
            </a:r>
          </a:p>
          <a:p>
            <a:r>
              <a:rPr lang="en-US" altLang="zh-CN" sz="1200" smtClean="0"/>
              <a:t>json converters, </a:t>
            </a:r>
          </a:p>
          <a:p>
            <a:r>
              <a:rPr lang="en-US" altLang="zh-CN" sz="1200" smtClean="0"/>
              <a:t>REST wrappers, pipelining</a:t>
            </a:r>
            <a:endParaRPr lang="zh-CN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507288" y="2996952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Gttp transport, </a:t>
            </a:r>
          </a:p>
          <a:p>
            <a:r>
              <a:rPr lang="en-US" altLang="zh-CN" sz="1200" smtClean="0"/>
              <a:t>connection pooling, </a:t>
            </a:r>
          </a:p>
          <a:p>
            <a:r>
              <a:rPr lang="en-US" altLang="zh-CN" sz="1200" smtClean="0"/>
              <a:t>response caching</a:t>
            </a:r>
            <a:endParaRPr lang="zh-CN" altLang="en-US" sz="1200"/>
          </a:p>
        </p:txBody>
      </p:sp>
      <p:cxnSp>
        <p:nvCxnSpPr>
          <p:cNvPr id="23" name="直接连接符 22"/>
          <p:cNvCxnSpPr/>
          <p:nvPr/>
        </p:nvCxnSpPr>
        <p:spPr>
          <a:xfrm>
            <a:off x="240050" y="5157192"/>
            <a:ext cx="8064896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0050" y="6021288"/>
            <a:ext cx="8064896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014944" y="5373216"/>
            <a:ext cx="237780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BfcHttp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2699792" y="3111197"/>
            <a:ext cx="792089" cy="208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latin typeface="微软雅黑" pitchFamily="34" charset="-122"/>
                <a:ea typeface="微软雅黑" pitchFamily="34" charset="-122"/>
              </a:rPr>
              <a:t>switch</a:t>
            </a:r>
            <a:endParaRPr lang="zh-CN" altLang="en-US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1270120" y="836712"/>
            <a:ext cx="127792" cy="17281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691189" y="3717032"/>
            <a:ext cx="127792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4876256" y="2456021"/>
            <a:ext cx="127792" cy="413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4876256" y="836712"/>
            <a:ext cx="127792" cy="7783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5582453" y="3717032"/>
            <a:ext cx="127792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3059832" y="4581128"/>
            <a:ext cx="2880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525705" y="4280138"/>
            <a:ext cx="1030070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Picasso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697832" y="4280138"/>
            <a:ext cx="1030070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/>
                </a:solidFill>
              </a:rPr>
              <a:t>Fresco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1976844" y="3717032"/>
            <a:ext cx="127792" cy="50405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4208602" y="3717032"/>
            <a:ext cx="127792" cy="50405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kf2z87</dc:creator>
  <cp:lastModifiedBy>kf2z87</cp:lastModifiedBy>
  <cp:revision>7</cp:revision>
  <dcterms:created xsi:type="dcterms:W3CDTF">2016-09-22T06:18:48Z</dcterms:created>
  <dcterms:modified xsi:type="dcterms:W3CDTF">2016-10-19T10:11:11Z</dcterms:modified>
</cp:coreProperties>
</file>