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4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C0CD-FC5A-48C5-B10F-1594C715E84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D83F-9F2A-47B7-9BDB-F7F9FC447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79512" y="1700808"/>
            <a:ext cx="7200800" cy="4320480"/>
          </a:xfrm>
          <a:prstGeom prst="roundRect">
            <a:avLst>
              <a:gd name="adj" fmla="val 48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sdk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75709" y="2152837"/>
            <a:ext cx="6688580" cy="2644316"/>
          </a:xfrm>
          <a:prstGeom prst="roundRect">
            <a:avLst>
              <a:gd name="adj" fmla="val 83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Bfc-http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987824" y="2636912"/>
            <a:ext cx="6084168" cy="1409622"/>
          </a:xfrm>
          <a:prstGeom prst="roundRect">
            <a:avLst>
              <a:gd name="adj" fmla="val 8356"/>
            </a:avLst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03848" y="2826881"/>
            <a:ext cx="1800200" cy="419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Request &amp; Interface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3270" y="2826880"/>
            <a:ext cx="1137328" cy="91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Configure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03848" y="5157192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Volley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47757" y="516966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OkHttp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31731" y="2826881"/>
            <a:ext cx="1800200" cy="419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Callback &amp; Interface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96336" y="2826881"/>
            <a:ext cx="1296144" cy="112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Custom</a:t>
            </a:r>
          </a:p>
          <a:p>
            <a:pPr algn="ctr"/>
            <a:r>
              <a:rPr lang="en-US" altLang="zh-CN" sz="1400" smtClean="0"/>
              <a:t>Request and Callback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203848" y="3534346"/>
            <a:ext cx="3728083" cy="419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DNSAntiHijacking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813270" y="4089429"/>
            <a:ext cx="1137328" cy="419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tools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79512" y="822240"/>
            <a:ext cx="87129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Apps</a:t>
            </a:r>
            <a:endParaRPr lang="en-US" altLang="zh-CN" sz="1400"/>
          </a:p>
        </p:txBody>
      </p:sp>
      <p:sp>
        <p:nvSpPr>
          <p:cNvPr id="27" name="下箭头 26"/>
          <p:cNvSpPr/>
          <p:nvPr/>
        </p:nvSpPr>
        <p:spPr>
          <a:xfrm>
            <a:off x="1319632" y="1340769"/>
            <a:ext cx="144016" cy="136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923928" y="1340769"/>
            <a:ext cx="144016" cy="122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5796136" y="1340769"/>
            <a:ext cx="132932" cy="1224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弧形箭头 31"/>
          <p:cNvSpPr/>
          <p:nvPr/>
        </p:nvSpPr>
        <p:spPr>
          <a:xfrm>
            <a:off x="2003072" y="2901901"/>
            <a:ext cx="912744" cy="887139"/>
          </a:xfrm>
          <a:prstGeom prst="curvedRightArrow">
            <a:avLst>
              <a:gd name="adj1" fmla="val 7067"/>
              <a:gd name="adj2" fmla="val 22174"/>
              <a:gd name="adj3" fmla="val 14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872360" y="1340769"/>
            <a:ext cx="144016" cy="1224135"/>
          </a:xfrm>
          <a:prstGeom prst="downArrow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>
            <a:off x="8388424" y="1340769"/>
            <a:ext cx="132932" cy="1224135"/>
          </a:xfrm>
          <a:prstGeom prst="upArrow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059832" y="2708922"/>
            <a:ext cx="4032448" cy="3096342"/>
          </a:xfrm>
          <a:prstGeom prst="roundRect">
            <a:avLst>
              <a:gd name="adj" fmla="val 2961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kf2z87</dc:creator>
  <cp:lastModifiedBy>kf2z87</cp:lastModifiedBy>
  <cp:revision>15</cp:revision>
  <dcterms:created xsi:type="dcterms:W3CDTF">2016-09-22T09:58:52Z</dcterms:created>
  <dcterms:modified xsi:type="dcterms:W3CDTF">2016-10-19T01:33:35Z</dcterms:modified>
</cp:coreProperties>
</file>