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92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995936" y="836712"/>
            <a:ext cx="1224136" cy="57606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1475656" y="836712"/>
            <a:ext cx="1224136" cy="57606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4788024" y="1988840"/>
            <a:ext cx="1224136" cy="57606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I2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555776" y="1988840"/>
            <a:ext cx="1224136" cy="57606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I1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4788024" y="3284984"/>
            <a:ext cx="1224136" cy="57606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2555776" y="3284984"/>
            <a:ext cx="1224136" cy="57606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6" idx="6"/>
            <a:endCxn id="4" idx="2"/>
          </p:cNvCxnSpPr>
          <p:nvPr/>
        </p:nvCxnSpPr>
        <p:spPr>
          <a:xfrm>
            <a:off x="2699792" y="1124744"/>
            <a:ext cx="129614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4"/>
            <a:endCxn id="8" idx="0"/>
          </p:cNvCxnSpPr>
          <p:nvPr/>
        </p:nvCxnSpPr>
        <p:spPr>
          <a:xfrm rot="16200000" flipH="1">
            <a:off x="2339752" y="1160748"/>
            <a:ext cx="576064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8" idx="4"/>
            <a:endCxn id="10" idx="0"/>
          </p:cNvCxnSpPr>
          <p:nvPr/>
        </p:nvCxnSpPr>
        <p:spPr>
          <a:xfrm rot="5400000">
            <a:off x="2807804" y="2924944"/>
            <a:ext cx="7200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8" idx="4"/>
            <a:endCxn id="9" idx="0"/>
          </p:cNvCxnSpPr>
          <p:nvPr/>
        </p:nvCxnSpPr>
        <p:spPr>
          <a:xfrm rot="16200000" flipH="1">
            <a:off x="3923928" y="1808820"/>
            <a:ext cx="720080" cy="223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4" idx="4"/>
            <a:endCxn id="8" idx="0"/>
          </p:cNvCxnSpPr>
          <p:nvPr/>
        </p:nvCxnSpPr>
        <p:spPr>
          <a:xfrm rot="5400000">
            <a:off x="3599892" y="980728"/>
            <a:ext cx="576064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7" idx="4"/>
            <a:endCxn id="9" idx="0"/>
          </p:cNvCxnSpPr>
          <p:nvPr/>
        </p:nvCxnSpPr>
        <p:spPr>
          <a:xfrm rot="5400000">
            <a:off x="5040052" y="2924944"/>
            <a:ext cx="7200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4" idx="4"/>
            <a:endCxn id="7" idx="0"/>
          </p:cNvCxnSpPr>
          <p:nvPr/>
        </p:nvCxnSpPr>
        <p:spPr>
          <a:xfrm rot="16200000" flipH="1">
            <a:off x="4716016" y="1304764"/>
            <a:ext cx="57606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4" idx="4"/>
            <a:endCxn id="10" idx="0"/>
          </p:cNvCxnSpPr>
          <p:nvPr/>
        </p:nvCxnSpPr>
        <p:spPr>
          <a:xfrm rot="5400000">
            <a:off x="2951820" y="1628800"/>
            <a:ext cx="1872208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2031683" y="476672"/>
            <a:ext cx="7920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895779" y="374467"/>
            <a:ext cx="2108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bg1">
                    <a:lumMod val="50000"/>
                  </a:schemeClr>
                </a:solidFill>
              </a:rPr>
              <a:t>箭头表示调用目标系统的相关接口</a:t>
            </a:r>
            <a:endParaRPr lang="zh-CN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15816" y="4293096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bg1">
                    <a:lumMod val="50000"/>
                  </a:schemeClr>
                </a:solidFill>
              </a:rPr>
              <a:t>平台接口调用关系图</a:t>
            </a:r>
            <a:endParaRPr lang="zh-CN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</Words>
  <Application>Microsoft Office PowerPoint</Application>
  <PresentationFormat>全屏显示(4:3)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yangyz</dc:creator>
  <cp:lastModifiedBy>kf2lim</cp:lastModifiedBy>
  <cp:revision>2</cp:revision>
  <dcterms:created xsi:type="dcterms:W3CDTF">2016-08-14T14:21:07Z</dcterms:created>
  <dcterms:modified xsi:type="dcterms:W3CDTF">2016-08-14T14:36:28Z</dcterms:modified>
</cp:coreProperties>
</file>