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2B319C-D6A9-4A86-ABD9-C24B59854499}">
  <a:tblStyle styleId="{722B319C-D6A9-4A86-ABD9-C24B59854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/ Hao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 facing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to upload to the website to perform the virus scan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</a:t>
            </a:r>
            <a:r>
              <a:rPr lang="en"/>
              <a:t>peed issue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inefficient to scan every single file in a system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We’re able to filter by directory, and file names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February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7475" y="3891650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rabbitmq-Celery demo task for scaling workers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63" y="1106737"/>
            <a:ext cx="8579475" cy="35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steps- Sprint 4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968075"/>
            <a:ext cx="8520600" cy="408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Improve results</a:t>
            </a:r>
            <a:r>
              <a:rPr lang="en"/>
              <a:t>: </a:t>
            </a:r>
            <a:r>
              <a:rPr lang="en"/>
              <a:t>include more information to more closely match “live” image scanners, </a:t>
            </a:r>
            <a:r>
              <a:rPr i="1" lang="en"/>
              <a:t>e.g. </a:t>
            </a:r>
            <a:r>
              <a:rPr lang="en"/>
              <a:t>OpenVAS: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Scaling up</a:t>
            </a:r>
            <a:r>
              <a:rPr lang="en"/>
              <a:t>: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containers vs processes- implement both and benchmark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973925" y="1697425"/>
            <a:ext cx="7549150" cy="226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Release Schedule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927475"/>
            <a:ext cx="87411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Sprint 5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the chosen scaling solution (container or multi-processing)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Sprint 6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Design, implement and test RESTful API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 into Trilio tools (including running on a “real” POC system)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“Nice-to-have” feature: Generate a user friendly report based on the scanning result (data visualization)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Sprint 7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Demo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828875"/>
            <a:ext cx="8520600" cy="25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vulnerability scanning tools and choose one or more to use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and run vminspect on linux &amp; windows qcow2 images on MOC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 vminspect results and how to expand them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decisions: 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will be users of the project? A </a:t>
            </a:r>
            <a:r>
              <a:rPr b="1" lang="en"/>
              <a:t>component</a:t>
            </a:r>
            <a:r>
              <a:rPr lang="en"/>
              <a:t> of trilio rather than a common </a:t>
            </a:r>
            <a:r>
              <a:rPr b="1" lang="en"/>
              <a:t>platform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backup images be made live? </a:t>
            </a:r>
            <a:r>
              <a:rPr b="1" lang="en"/>
              <a:t>No</a:t>
            </a:r>
            <a:r>
              <a:rPr lang="en"/>
              <a:t> -&gt; use vminspect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scan, on-demand or event-driven? Two use cases, but both </a:t>
            </a:r>
            <a:r>
              <a:rPr b="1" lang="en"/>
              <a:t>On-demand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scale up, containers or processes? Not clear, </a:t>
            </a:r>
            <a:r>
              <a:rPr b="1" lang="en"/>
              <a:t>need to benchmark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77" y="629725"/>
            <a:ext cx="5847295" cy="8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25" y="1718625"/>
            <a:ext cx="5949125" cy="10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5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 tools</a:t>
            </a:r>
            <a:endParaRPr/>
          </a:p>
        </p:txBody>
      </p:sp>
      <p:graphicFrame>
        <p:nvGraphicFramePr>
          <p:cNvPr id="70" name="Shape 70"/>
          <p:cNvGraphicFramePr/>
          <p:nvPr/>
        </p:nvGraphicFramePr>
        <p:xfrm>
          <a:off x="417200" y="9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{722B319C-D6A9-4A86-ABD9-C24B59854499}</a:tableStyleId>
              </a:tblPr>
              <a:tblGrid>
                <a:gridCol w="1319875"/>
                <a:gridCol w="1319875"/>
                <a:gridCol w="1319875"/>
                <a:gridCol w="1319875"/>
                <a:gridCol w="3030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Scan w/o making live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source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use multiple vulnerability database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vminspect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(vulnscan)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uses libguestfs to read snapshot and queries CVE - Common Vulnerabilities and Exposures for 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 vulnerability scanner that perform scanning on active systems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OpenVAS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source fork of Nessus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Seccubus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Used to 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reduce the analysis time for subsequent scans of the same infrastructure by only reporting delta findings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900" y="2012525"/>
            <a:ext cx="5144209" cy="30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results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999875" y="4448225"/>
            <a:ext cx="5144100" cy="200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minspect vulnscan: 	</a:t>
            </a:r>
            <a:r>
              <a:rPr lang="en">
                <a:solidFill>
                  <a:srgbClr val="000000"/>
                </a:solidFill>
              </a:rPr>
              <a:t>searches CVE database for </a:t>
            </a:r>
            <a:r>
              <a:rPr lang="en">
                <a:solidFill>
                  <a:srgbClr val="000000"/>
                </a:solidFill>
              </a:rPr>
              <a:t>vulnerabilities in</a:t>
            </a:r>
            <a:r>
              <a:rPr lang="en">
                <a:solidFill>
                  <a:srgbClr val="000000"/>
                </a:solidFill>
              </a:rPr>
              <a:t> installed</a:t>
            </a:r>
            <a:endParaRPr>
              <a:solidFill>
                <a:srgbClr val="000000"/>
              </a:solidFill>
            </a:endParaRPr>
          </a:p>
          <a:p>
            <a:pPr indent="457200" lvl="0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999875" y="4650401"/>
            <a:ext cx="5144100" cy="200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results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vminspect vulnscan: 	</a:t>
            </a:r>
            <a:r>
              <a:rPr lang="en">
                <a:solidFill>
                  <a:srgbClr val="000000"/>
                </a:solidFill>
              </a:rPr>
              <a:t>searches CVE database for vulnerabilities in installed</a:t>
            </a:r>
            <a:endParaRPr>
              <a:solidFill>
                <a:srgbClr val="000000"/>
              </a:solidFill>
            </a:endParaRPr>
          </a:p>
          <a:p>
            <a:pPr indent="457200" lvl="0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25" y="2039728"/>
            <a:ext cx="6888001" cy="3060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Shape 87"/>
          <p:cNvSpPr/>
          <p:nvPr/>
        </p:nvSpPr>
        <p:spPr>
          <a:xfrm>
            <a:off x="942425" y="3776375"/>
            <a:ext cx="6724500" cy="9246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942450" y="2987500"/>
            <a:ext cx="6724500" cy="200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Vulnerability 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90075"/>
            <a:ext cx="8013899" cy="2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308475" cy="18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398200" y="2870175"/>
            <a:ext cx="3301800" cy="2249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Vulnerability results: VirusTotal scan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lang="en"/>
              <a:t>minspect vtscan: </a:t>
            </a:r>
            <a:r>
              <a:rPr lang="en">
                <a:solidFill>
                  <a:srgbClr val="000000"/>
                </a:solidFill>
              </a:rPr>
              <a:t>scan files for malware, searches via VirusTotal.com’s API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25" y="1876825"/>
            <a:ext cx="4588826" cy="3002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results: </a:t>
            </a:r>
            <a:r>
              <a:rPr lang="en"/>
              <a:t>Windows Event Log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Windows only feature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we make the information more useful?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8400"/>
            <a:ext cx="8030050" cy="2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vulnscan time benchmark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Without </a:t>
            </a:r>
            <a:r>
              <a:rPr lang="en" u="sng"/>
              <a:t>concurrent</a:t>
            </a:r>
            <a:r>
              <a:rPr lang="en" u="sng"/>
              <a:t> requests</a:t>
            </a:r>
            <a:r>
              <a:rPr lang="en"/>
              <a:t> to CVE DB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14.30s user 4.78s system 3% cpu </a:t>
            </a:r>
            <a:r>
              <a:rPr b="1" lang="en">
                <a:highlight>
                  <a:srgbClr val="FF0000"/>
                </a:highlight>
              </a:rPr>
              <a:t>9:57.65 total</a:t>
            </a:r>
            <a:endParaRPr b="1">
              <a:highlight>
                <a:srgbClr val="FF0000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With concurrent requests</a:t>
            </a:r>
            <a:r>
              <a:rPr lang="en"/>
              <a:t> to CVE DB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-&gt; 13.34s user 4.55s system 30% cpu </a:t>
            </a:r>
            <a:r>
              <a:rPr b="1" lang="en">
                <a:highlight>
                  <a:srgbClr val="00FF00"/>
                </a:highlight>
              </a:rPr>
              <a:t>58.492 total</a:t>
            </a:r>
            <a:endParaRPr b="1">
              <a:highlight>
                <a:srgbClr val="00FF00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