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 Wu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Scan for OpenStack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7971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March 2018</a:t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667475" y="3891650"/>
            <a:ext cx="2094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Clara De Paolis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Dilip Makwana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 Wu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208375" y="13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vtscan for Windows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26002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previous implementation was uploading files to the server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file checksums </a:t>
            </a:r>
            <a:r>
              <a:rPr lang="en"/>
              <a:t>instead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multiple file checksums in one query to save the round-trip time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350" y="2012849"/>
            <a:ext cx="6380425" cy="23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94700" y="15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Schedule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63500" y="744075"/>
            <a:ext cx="8980500" cy="4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Sprint 5</a:t>
            </a:r>
            <a:endParaRPr b="1"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Replace the remote API for vulnscan with local database query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vtscan, use cache to solve the lower efficiency problem caused by API throttling (4 queries/min)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Store the JSON results in a shared storage space (NFS or OpenShift Swift)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the chosen scaling solution (Celery-based multi-processing on multiple VMs)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Sprint 6</a:t>
            </a:r>
            <a:endParaRPr b="1"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Combine results from virus scan, CVE search, disk information, etc. to form complete results for image 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 structure/information (threat level) included</a:t>
            </a:r>
            <a:endParaRPr b="1"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(nice to have): Generate a user friendly report based on the scanning result (data visualization)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Sprint 7</a:t>
            </a:r>
            <a:endParaRPr b="1" sz="1400"/>
          </a:p>
          <a:p>
            <a:pPr indent="-317500" lvl="0" marL="457200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Testing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77375" y="12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for the Docker Solution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694825"/>
            <a:ext cx="8520600" cy="392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Challenges on setting up Docker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Complicated library requirements for our program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Will libguestfs work as well in a container as in VM?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Mounting NFS to docker image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Each pod will access different directory path in the NFS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we setup a NFS with OpenShift?</a:t>
            </a:r>
            <a:endParaRPr sz="16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</a:pPr>
            <a:r>
              <a:rPr lang="en"/>
              <a:t>The setup cannot be too complicated for Trilio’s system admin to deploy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mentor suggested to go with VMs + Multi-processing solution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114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goals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968075"/>
            <a:ext cx="8520600" cy="408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u="sng"/>
              <a:t>Improve results</a:t>
            </a:r>
            <a:r>
              <a:rPr lang="en"/>
              <a:t>: </a:t>
            </a:r>
            <a:r>
              <a:rPr lang="en"/>
              <a:t>include more information to more closely match “live” image scanners, </a:t>
            </a:r>
            <a:r>
              <a:rPr i="1" lang="en"/>
              <a:t>e.g. </a:t>
            </a:r>
            <a:r>
              <a:rPr lang="en"/>
              <a:t>OpenVAS: 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i="1" lang="en" u="sng"/>
              <a:t>Scaling up</a:t>
            </a:r>
            <a:r>
              <a:rPr lang="en"/>
              <a:t>: need to run many scans at once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containers vs processes?</a:t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 b="0" l="0" r="0" t="63757"/>
          <a:stretch/>
        </p:blipFill>
        <p:spPr>
          <a:xfrm>
            <a:off x="873675" y="1650250"/>
            <a:ext cx="7549150" cy="8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77375" y="12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Since Last Demo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2447875"/>
            <a:ext cx="8520600" cy="254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Modify scanning library to provide more information based on NVD CVE database, especially vulnerability impact information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up local database to search applications’ CVE ID to prevent </a:t>
            </a:r>
            <a:r>
              <a:rPr lang="en" sz="1600"/>
              <a:t>API rate limit issues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 scheduling for multiple scans using Celery and RabbitMQ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Get results from virus scan</a:t>
            </a:r>
            <a:r>
              <a:rPr lang="en" sz="1600"/>
              <a:t> (vtscan) for windows images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Researched container-based scaling solution (Docker)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5" y="621075"/>
            <a:ext cx="9101051" cy="23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7900" y="1733550"/>
            <a:ext cx="5144209" cy="300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Shape 76"/>
          <p:cNvSpPr txBox="1"/>
          <p:nvPr>
            <p:ph type="title"/>
          </p:nvPr>
        </p:nvSpPr>
        <p:spPr>
          <a:xfrm>
            <a:off x="249700" y="11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Vulnerability Results</a:t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937875" y="4169250"/>
            <a:ext cx="5144100" cy="3843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0" y="873500"/>
            <a:ext cx="98859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minspect vulnscan: 	</a:t>
            </a:r>
            <a:endParaRPr/>
          </a:p>
          <a:p>
            <a:pPr indent="457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searches CVE database for </a:t>
            </a:r>
            <a:r>
              <a:rPr lang="en">
                <a:solidFill>
                  <a:srgbClr val="000000"/>
                </a:solidFill>
              </a:rPr>
              <a:t>vulnerabilities in</a:t>
            </a:r>
            <a:r>
              <a:rPr lang="en">
                <a:solidFill>
                  <a:srgbClr val="000000"/>
                </a:solidFill>
              </a:rPr>
              <a:t> installed applications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08375" y="10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</a:t>
            </a:r>
            <a:r>
              <a:rPr lang="en"/>
              <a:t>Vulnerability Results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vminspect vulnscan: 	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searches CVE database for vulnerabilities in installed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Searches NVD database (locally) to augment information on vulnerability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4">
            <a:alphaModFix/>
          </a:blip>
          <a:srcRect b="45145" l="0" r="0" t="0"/>
          <a:stretch/>
        </p:blipFill>
        <p:spPr>
          <a:xfrm>
            <a:off x="499900" y="2508950"/>
            <a:ext cx="3782025" cy="23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54431"/>
          <a:stretch/>
        </p:blipFill>
        <p:spPr>
          <a:xfrm>
            <a:off x="4344650" y="2508950"/>
            <a:ext cx="4552909" cy="23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13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Vulnerability results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90075"/>
            <a:ext cx="8013899" cy="2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819575"/>
            <a:ext cx="6983276" cy="20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/>
          <p:nvPr/>
        </p:nvSpPr>
        <p:spPr>
          <a:xfrm>
            <a:off x="398200" y="2870175"/>
            <a:ext cx="3301800" cy="22497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4436800" y="2870175"/>
            <a:ext cx="3729600" cy="22497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167075" y="12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Celery &amp; RabbitMQ worker queues </a:t>
            </a:r>
            <a:endParaRPr/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94725" y="842500"/>
            <a:ext cx="8520600" cy="20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setup in place now to queue many (read ~100x) scans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can now be replicated across multiple VM easily with help of celery/rabbitmq setup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this scans save the result of scans in a shared disk (with identifying info such as workloadID, vmID, timestamp when scan was completed etc)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setup is close to what we had discussed on our meeting with Trillio CTO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275" y="2796700"/>
            <a:ext cx="5295999" cy="19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3400" y="14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 state when many scans are issued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VM is at 100% CPU utilization when scans are done and more scans are still pending in queue</a:t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073" y="2543975"/>
            <a:ext cx="7307700" cy="10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9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 for vulnscan</a:t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4714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local cve-search MongoDB database to prevent API rate limit being hi</a:t>
            </a:r>
            <a:r>
              <a:rPr lang="en"/>
              <a:t>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https://github.com/cve-search/cve-search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00" y="2087875"/>
            <a:ext cx="8520600" cy="96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311700" y="3223750"/>
            <a:ext cx="85206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will have to regularly update this local database to keep it accurate (use crontab task) .</a:t>
            </a:r>
            <a:endParaRPr sz="1800">
              <a:solidFill>
                <a:srgbClr val="B7B7B7"/>
              </a:solidFill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000" y="4098075"/>
            <a:ext cx="372427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