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ria De Paolis Kaluz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4-01T18:48:46.469">
    <p:pos x="196" y="1604"/>
    <p:text>Sprint 6
Finishing up the end-to-end system. (Is not yet a simple one-click solution)
Demo our result to our mentor and work on feedback
Integrate with Trilio back-up tool
Deploy the solution into Trilio’s Openstack environment
Write a script to set up a client VM by one-click
Visualizing results. Turning json into an html page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hyperlink" Target="http://128.31.25.222:8000/visual/vulscanRes1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Scan for OpenStack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6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April 2018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58575" y="3713675"/>
            <a:ext cx="2094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 De Paolis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 Makwana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Wu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38000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(Quick Recap)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Trilio: provides support for VM backups on OpenStack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Project: We are building a tool to scan these backups for vulnerabilities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built on an existing tool (vminspect) that uses libguestfs to read the backup images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instead the NVD CVE database and provide more details for each vulnerability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tool schedules running these scans on all VM images in a workload using Celery and RabbitMQ. Celery master maintains the tasks in a queue, and assigns the tasks to idle workers sequentially.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save the scanning results in an NFS, users can check the scanning report in a browser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0975" y="10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Last Demo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546875"/>
            <a:ext cx="8520600" cy="254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Set up environment on Trilio OpenStack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BASH script for managing all client VMs by “one click”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deployed our VMs and code to Trilio’s enviroment</a:t>
            </a:r>
            <a:endParaRPr sz="14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 our result to our mentor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have a meeting after this lecture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Visualizing</a:t>
            </a:r>
            <a:r>
              <a:rPr lang="en" sz="1600"/>
              <a:t> results </a:t>
            </a:r>
            <a:r>
              <a:rPr b="1" lang="en" sz="1600"/>
              <a:t>(Stretch Goal)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Finishing up end-to-end system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still need to integrate the visualization part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50" y="725450"/>
            <a:ext cx="7414349" cy="17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Entire System</a:t>
            </a:r>
            <a:br>
              <a:rPr lang="en"/>
            </a:br>
            <a:r>
              <a:rPr lang="en"/>
              <a:t>as a whole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052" y="0"/>
            <a:ext cx="61379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60425" y="10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the deployment process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deployment, we need one master VM and several worker VMs.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Manually set up the master VM and one worker VM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/etc/rc.local file to run the services (NFS, Celery, RabbitMQ, Django, etc.) automatically during system startup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Snapshots for the VMs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worker deployment, we simply create VMs with the Snapshot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60425" y="10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the management process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31600" y="787625"/>
            <a:ext cx="85206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management, we control all the worker VMs from the master.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Maintain the IP of all worker VMs in a “worker_list”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scripts that we want to run on the worker VMs (like restart_celery.sh)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 control script to copy and run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75" y="2594575"/>
            <a:ext cx="75057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60425" y="10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the scanning results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31600" y="1103450"/>
            <a:ext cx="85206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now saving the scanning results in JSON format (not intuitive)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Trilio really wanted us to provide a fancy report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</a:t>
            </a:r>
            <a:r>
              <a:rPr lang="en"/>
              <a:t> a Django server on a VM, parse the scanning result and render an HTML page including a table and diagrams to the user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haven’t shown it to Trilio, may need some change after the meeting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441575" y="3141275"/>
            <a:ext cx="57129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http://128.31.25.222:8000/visual/vulscanRes1/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60425" y="10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</a:t>
            </a:r>
            <a:r>
              <a:rPr lang="en"/>
              <a:t>More on Docker Solution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31600" y="1103450"/>
            <a:ext cx="85206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to our current Queue Tasks solution (RabbitMQ + Celery)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container scans one backed-up image (qcow2 file)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challenges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we mount NFS to a container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Currently, Mount NFS on the hosted VM and send the path to the container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Trying to use the plugin (Netshare) to mount NFS as a docker volume)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backup images are on one NFS. The scanning speed is bounded by NFS’s reading speed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66925" y="1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Schedule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(Today) </a:t>
            </a:r>
            <a:r>
              <a:rPr lang="en" sz="1400"/>
              <a:t>Meet with Trilio about integration, their OpenStack environment, and final deliverables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 end-to-end system with more </a:t>
            </a:r>
            <a:r>
              <a:rPr lang="en" sz="1400"/>
              <a:t>diverse</a:t>
            </a:r>
            <a:r>
              <a:rPr lang="en" sz="1400"/>
              <a:t> images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Polishing our outputs for the end user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more on Docker solution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Record final video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