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</a:t>
            </a:r>
            <a:br>
              <a:rPr lang="en-US" dirty="0"/>
            </a:br>
            <a:r>
              <a:rPr lang="en-US" dirty="0"/>
              <a:t>LLMNR, NBNS, WPAD, and PTH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shellster</a:t>
            </a:r>
          </a:p>
        </p:txBody>
      </p:sp>
    </p:spTree>
    <p:extLst>
      <p:ext uri="{BB962C8B-B14F-4D97-AF65-F5344CB8AC3E}">
        <p14:creationId xmlns:p14="http://schemas.microsoft.com/office/powerpoint/2010/main" val="223139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NetBIOS Name Service (NBNS)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archaic broadcast name server resolution protocol which is still enabled by default on Windows machines. </a:t>
            </a:r>
          </a:p>
          <a:p>
            <a:r>
              <a:rPr lang="en-US" dirty="0"/>
              <a:t>Protocol uses broadcast messages to ask other machines on the same subnet if they can provide the IP’s for names which can’t be resolved via DNS.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4118299"/>
            <a:ext cx="7543800" cy="1028700"/>
          </a:xfrm>
          <a:prstGeom prst="rect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525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Link-local Multicast Name Resolution (LLMNR)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newer broadcast name service resolution protocol.</a:t>
            </a:r>
          </a:p>
          <a:p>
            <a:r>
              <a:rPr lang="en-US" dirty="0"/>
              <a:t>Support IPv6</a:t>
            </a:r>
          </a:p>
          <a:p>
            <a:r>
              <a:rPr lang="en-US" dirty="0"/>
              <a:t>Similar is concept to NBNS and was meant to eventually replace 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4016925"/>
            <a:ext cx="7610475" cy="1362075"/>
          </a:xfrm>
          <a:prstGeom prst="rect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582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Proxy </a:t>
            </a:r>
            <a:r>
              <a:rPr lang="en-US" dirty="0" err="1"/>
              <a:t>AutoDiscovery</a:t>
            </a:r>
            <a:r>
              <a:rPr lang="en-US" dirty="0"/>
              <a:t> Protocol (WPAD)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designed to make it easy for workstations to auto-configure environment proxy settings.</a:t>
            </a:r>
          </a:p>
          <a:p>
            <a:r>
              <a:rPr lang="en-US" dirty="0"/>
              <a:t>Configuration is simply a JavaScript file called WPAD.dat</a:t>
            </a:r>
          </a:p>
          <a:p>
            <a:r>
              <a:rPr lang="en-US" dirty="0"/>
              <a:t>Let’s walk through the WPAD process.</a:t>
            </a:r>
          </a:p>
          <a:p>
            <a:r>
              <a:rPr lang="en-US" dirty="0"/>
              <a:t>For purposes of this example</a:t>
            </a:r>
            <a:r>
              <a:rPr lang="en-US"/>
              <a:t>, let’s </a:t>
            </a:r>
            <a:r>
              <a:rPr lang="en-US" dirty="0"/>
              <a:t>assume that the corporation has not configured WPAD, and that the workstation is using the default Windows configuration.  The workstation’s name is workstation1.prod.example.local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8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WPAD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attempts to use DHCPINFORM request to get configuration location.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Protocol attempts to resolve WPAD via DNS: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http://wpad.prod.example.local/wpad.dat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http://wpad.example.local/wpad.dat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http://wpad.local/wpad.dat (sometimes depending on patching)</a:t>
            </a:r>
          </a:p>
          <a:p>
            <a:r>
              <a:rPr lang="en-US" dirty="0">
                <a:solidFill>
                  <a:schemeClr val="tx1"/>
                </a:solidFill>
              </a:rPr>
              <a:t>Protocol attempts to resolve WPAD via LLMNR</a:t>
            </a:r>
          </a:p>
          <a:p>
            <a:r>
              <a:rPr lang="en-US" dirty="0">
                <a:solidFill>
                  <a:schemeClr val="tx1"/>
                </a:solidFill>
              </a:rPr>
              <a:t>Protocol attempts to resolve WPAD via NBNS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the Hash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has a propensity to attempt </a:t>
            </a:r>
            <a:r>
              <a:rPr lang="en-US" dirty="0" err="1"/>
              <a:t>NetNTLM</a:t>
            </a:r>
            <a:r>
              <a:rPr lang="en-US" dirty="0"/>
              <a:t>(v2) and SMB authentication with anything that challenges it.</a:t>
            </a:r>
          </a:p>
          <a:p>
            <a:r>
              <a:rPr lang="en-US" dirty="0"/>
              <a:t>An attacker can take advantage of this behavior to forward the authentication requests to a third party, thus man-in-the-middling the authentication process, and gaining the privileges that the user has.</a:t>
            </a:r>
          </a:p>
        </p:txBody>
      </p:sp>
    </p:spTree>
    <p:extLst>
      <p:ext uri="{BB962C8B-B14F-4D97-AF65-F5344CB8AC3E}">
        <p14:creationId xmlns:p14="http://schemas.microsoft.com/office/powerpoint/2010/main" val="112273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</a:t>
            </a:r>
            <a:r>
              <a:rPr lang="en-US" dirty="0" err="1"/>
              <a:t>LINkS</a:t>
            </a:r>
            <a:r>
              <a:rPr lang="en-US" dirty="0"/>
              <a:t>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39546"/>
            <a:ext cx="7729728" cy="3400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Links to everything you will need to recreate the demo for free:</a:t>
            </a:r>
          </a:p>
          <a:p>
            <a:pPr lvl="1"/>
            <a:r>
              <a:rPr lang="en-US" dirty="0"/>
              <a:t>Virtual Box: https://www.virtualbox.org/wiki/Downloads</a:t>
            </a:r>
          </a:p>
          <a:p>
            <a:pPr lvl="1"/>
            <a:r>
              <a:rPr lang="en-US" dirty="0"/>
              <a:t>Kali Linux VM: https://www.offensive-security.com/kali-linux-vmware-virtualbox-image-download/</a:t>
            </a:r>
          </a:p>
          <a:p>
            <a:pPr lvl="1"/>
            <a:r>
              <a:rPr lang="en-US" dirty="0"/>
              <a:t>Microsoft Windows 90-day Use VMs (ostensibly for testing IE versions): </a:t>
            </a:r>
          </a:p>
          <a:p>
            <a:pPr marL="685800" lvl="3" indent="0">
              <a:buNone/>
            </a:pPr>
            <a:r>
              <a:rPr lang="en-US" dirty="0"/>
              <a:t>https://developer.microsoft.com/en-us/microsoft-edge/tools/vms/</a:t>
            </a:r>
          </a:p>
          <a:p>
            <a:pPr lvl="1"/>
            <a:r>
              <a:rPr lang="en-US" dirty="0"/>
              <a:t>SNARF Hash Relay Tool: https://github.com/purpleteam/snarf</a:t>
            </a:r>
          </a:p>
          <a:p>
            <a:r>
              <a:rPr lang="en-US" dirty="0"/>
              <a:t>Other cool related tools and attacks (beyond the scope of this demo):</a:t>
            </a:r>
          </a:p>
          <a:p>
            <a:pPr lvl="1"/>
            <a:r>
              <a:rPr lang="en-US" dirty="0"/>
              <a:t>Hot Potato (and Rotten Potato):  https://foxglovesecurity.com/2016/01/16/hot-potato/</a:t>
            </a:r>
          </a:p>
          <a:p>
            <a:pPr lvl="1"/>
            <a:r>
              <a:rPr lang="en-US" dirty="0"/>
              <a:t>Inveigh (and Tater): https://github.com/Kevin-Robertson/Inveigh</a:t>
            </a:r>
          </a:p>
          <a:p>
            <a:pPr lvl="1"/>
            <a:r>
              <a:rPr lang="en-US" dirty="0"/>
              <a:t>Workstation Hardening Guide: https://adsecurity.org/?p=3299</a:t>
            </a:r>
          </a:p>
        </p:txBody>
      </p:sp>
    </p:spTree>
    <p:extLst>
      <p:ext uri="{BB962C8B-B14F-4D97-AF65-F5344CB8AC3E}">
        <p14:creationId xmlns:p14="http://schemas.microsoft.com/office/powerpoint/2010/main" val="1144783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83</TotalTime>
  <Words>351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Understanding LLMNR, NBNS, WPAD, and PTH</vt:lpstr>
      <vt:lpstr>NetBIOS Name Service (NBNS)</vt:lpstr>
      <vt:lpstr>Link-local Multicast Name Resolution (LLMNR)</vt:lpstr>
      <vt:lpstr>Web Proxy AutoDiscovery Protocol (WPAD)</vt:lpstr>
      <vt:lpstr>WPAD Example</vt:lpstr>
      <vt:lpstr>Pass the Hash Attack</vt:lpstr>
      <vt:lpstr>Links LINkS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LLMNR, NBNS, WPAD, and PTH</dc:title>
  <dc:creator>shellster</dc:creator>
  <cp:lastModifiedBy>Spencer, Shelby</cp:lastModifiedBy>
  <cp:revision>15</cp:revision>
  <dcterms:created xsi:type="dcterms:W3CDTF">2016-11-11T14:14:39Z</dcterms:created>
  <dcterms:modified xsi:type="dcterms:W3CDTF">2016-11-12T23:02:06Z</dcterms:modified>
</cp:coreProperties>
</file>