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8" autoAdjust="0"/>
    <p:restoredTop sz="90839" autoAdjust="0"/>
  </p:normalViewPr>
  <p:slideViewPr>
    <p:cSldViewPr snapToGrid="0">
      <p:cViewPr varScale="1">
        <p:scale>
          <a:sx n="104" d="100"/>
          <a:sy n="10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7 goals &amp; activities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week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Settling on a sequence of slides</a:t>
            </a:r>
          </a:p>
          <a:p>
            <a:r>
              <a:rPr lang="en-US" sz="2400" dirty="0" smtClean="0"/>
              <a:t>Practice your presentation</a:t>
            </a:r>
          </a:p>
          <a:p>
            <a:r>
              <a:rPr lang="en-US" sz="2400" dirty="0" smtClean="0"/>
              <a:t>Discover techniques you’ll need to be effective, given your type of presentation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7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Modus operandi / how we’ll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Practice, practice, practice</a:t>
            </a:r>
          </a:p>
          <a:p>
            <a:r>
              <a:rPr lang="en-US" dirty="0" smtClean="0"/>
              <a:t>Be sure to do a run-through with SB Monday or Wednesday</a:t>
            </a:r>
          </a:p>
          <a:p>
            <a:pPr lvl="1"/>
            <a:r>
              <a:rPr lang="en-US" dirty="0" smtClean="0"/>
              <a:t>Discover techniques during your practice</a:t>
            </a:r>
          </a:p>
          <a:p>
            <a:r>
              <a:rPr lang="en-US" dirty="0" smtClean="0"/>
              <a:t>The challenge is multifaceted:</a:t>
            </a:r>
          </a:p>
          <a:p>
            <a:pPr lvl="1"/>
            <a:r>
              <a:rPr lang="en-US" dirty="0" smtClean="0"/>
              <a:t>Organize group ideas</a:t>
            </a:r>
          </a:p>
          <a:p>
            <a:pPr lvl="1"/>
            <a:r>
              <a:rPr lang="en-US" dirty="0" smtClean="0"/>
              <a:t>Compose them into a coherent presentation</a:t>
            </a:r>
          </a:p>
          <a:p>
            <a:pPr lvl="1"/>
            <a:r>
              <a:rPr lang="en-US" dirty="0" smtClean="0"/>
              <a:t>Offer feedback where it’s needed</a:t>
            </a:r>
          </a:p>
          <a:p>
            <a:pPr lvl="1"/>
            <a:r>
              <a:rPr lang="en-US" dirty="0" smtClean="0"/>
              <a:t>Self-critique effectively, adding and subtracting material from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Props1.xml><?xml version="1.0" encoding="utf-8"?>
<ds:datastoreItem xmlns:ds="http://schemas.openxmlformats.org/officeDocument/2006/customXml" ds:itemID="{57F2E038-BE50-4B76-BD41-506CB14052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175</TotalTime>
  <Words>88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Week 7 goals &amp; activities</vt:lpstr>
      <vt:lpstr>goals for week 7</vt:lpstr>
      <vt:lpstr>Modus operandi / how we’ll do it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goals &amp; activities</dc:title>
  <dc:creator>rcc</dc:creator>
  <cp:lastModifiedBy>rcc</cp:lastModifiedBy>
  <cp:revision>3</cp:revision>
  <dcterms:created xsi:type="dcterms:W3CDTF">2015-10-12T14:48:18Z</dcterms:created>
  <dcterms:modified xsi:type="dcterms:W3CDTF">2015-10-12T17:43:25Z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