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2B1F-DBD3-418C-9259-631E84C188C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26B6-D5A5-4F30-A670-D401493B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When your final takes 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Bund’s CIS 1-A</a:t>
            </a:r>
          </a:p>
          <a:p>
            <a:r>
              <a:rPr lang="en-US" dirty="0" smtClean="0"/>
              <a:t>RCC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0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Tuesday, Thursday 9:35 – 11 am</a:t>
            </a:r>
            <a:br>
              <a:rPr lang="en-US" dirty="0" smtClean="0"/>
            </a:br>
            <a:r>
              <a:rPr lang="en-US" dirty="0" smtClean="0"/>
              <a:t>section 61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Final takes place</a:t>
            </a:r>
          </a:p>
          <a:p>
            <a:pPr lvl="1"/>
            <a:r>
              <a:rPr lang="en-US" sz="4800" dirty="0" smtClean="0"/>
              <a:t>Tuesday, December 15</a:t>
            </a:r>
            <a:r>
              <a:rPr lang="en-US" sz="4800" baseline="30000" dirty="0" smtClean="0"/>
              <a:t>th</a:t>
            </a:r>
            <a:r>
              <a:rPr lang="en-US" sz="4800" dirty="0" smtClean="0"/>
              <a:t>, 8am – 10:30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2002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Monday, Wednesday 8am – 9:25 am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Wednesday 8am – 9:25 am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0756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Monday, Wednesday 9:35 – 11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Monday, December 14</a:t>
            </a:r>
            <a:r>
              <a:rPr lang="en-US" baseline="30000" dirty="0" smtClean="0"/>
              <a:t>th</a:t>
            </a:r>
            <a:r>
              <a:rPr lang="en-US" dirty="0" smtClean="0"/>
              <a:t>, 8am – 10:30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your research paper from assignment 3</a:t>
            </a:r>
          </a:p>
          <a:p>
            <a:r>
              <a:rPr lang="en-US" dirty="0" smtClean="0"/>
              <a:t>Utilize the slides from assignment 4</a:t>
            </a:r>
          </a:p>
          <a:p>
            <a:r>
              <a:rPr lang="en-US" dirty="0" smtClean="0"/>
              <a:t>A link will be sent to your team’s leader, with a </a:t>
            </a:r>
            <a:r>
              <a:rPr lang="en-US" dirty="0" err="1" smtClean="0"/>
              <a:t>dropbox</a:t>
            </a:r>
            <a:r>
              <a:rPr lang="en-US" dirty="0" smtClean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all team mates’ names on the paper</a:t>
            </a:r>
          </a:p>
          <a:p>
            <a:r>
              <a:rPr lang="en-US" dirty="0" smtClean="0"/>
              <a:t>APA format</a:t>
            </a:r>
          </a:p>
          <a:p>
            <a:r>
              <a:rPr lang="en-US" dirty="0" smtClean="0"/>
              <a:t>All rules, expectations and learnings from assignment one are to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1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assignment 2 criteria are to be considered, in terms of </a:t>
            </a:r>
          </a:p>
          <a:p>
            <a:r>
              <a:rPr lang="en-US" dirty="0" smtClean="0"/>
              <a:t>Slide presentation organization / sequencing</a:t>
            </a:r>
          </a:p>
          <a:p>
            <a:r>
              <a:rPr lang="en-US" dirty="0" smtClean="0"/>
              <a:t>Clarity, readability</a:t>
            </a:r>
          </a:p>
          <a:p>
            <a:r>
              <a:rPr lang="en-US" dirty="0" smtClean="0"/>
              <a:t>How easily it is integrated into your in-person presentation</a:t>
            </a:r>
          </a:p>
          <a:p>
            <a:r>
              <a:rPr lang="en-US" dirty="0" smtClean="0"/>
              <a:t>Slides are evaluated during the final exam, while your team presents it</a:t>
            </a:r>
          </a:p>
        </p:txBody>
      </p:sp>
    </p:spTree>
    <p:extLst>
      <p:ext uri="{BB962C8B-B14F-4D97-AF65-F5344CB8AC3E}">
        <p14:creationId xmlns:p14="http://schemas.microsoft.com/office/powerpoint/2010/main" val="2326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the presence of slides from assignment 4, presume the slides are fundamental to the presentation</a:t>
            </a:r>
          </a:p>
          <a:p>
            <a:r>
              <a:rPr lang="en-US" dirty="0" smtClean="0"/>
              <a:t>All rules, expectations from assignment 2 are considered</a:t>
            </a:r>
          </a:p>
          <a:p>
            <a:r>
              <a:rPr lang="en-US" dirty="0" smtClean="0"/>
              <a:t>The actual presentation is graded, including:</a:t>
            </a:r>
          </a:p>
          <a:p>
            <a:pPr lvl="1"/>
            <a:r>
              <a:rPr lang="en-US" dirty="0" smtClean="0"/>
              <a:t>Your overall caliber, clarity</a:t>
            </a:r>
          </a:p>
          <a:p>
            <a:pPr lvl="1"/>
            <a:r>
              <a:rPr lang="en-US" dirty="0" smtClean="0"/>
              <a:t>Tone, comfort, organization</a:t>
            </a:r>
          </a:p>
          <a:p>
            <a:pPr lvl="1"/>
            <a:r>
              <a:rPr lang="en-US" dirty="0" smtClean="0"/>
              <a:t>Flow, order, sequence, orchestration</a:t>
            </a:r>
          </a:p>
          <a:p>
            <a:pPr lvl="1"/>
            <a:r>
              <a:rPr lang="en-US" dirty="0" smtClean="0"/>
              <a:t>Delegation among team members – those with more sharing among team mates -&gt; higher grades; be sure to delegate slides to each team member</a:t>
            </a:r>
          </a:p>
          <a:p>
            <a:pPr lvl="1"/>
            <a:r>
              <a:rPr lang="en-US" dirty="0" smtClean="0"/>
              <a:t>Ability to receive questions and facilitate inquiries on your subject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When your final takes place</vt:lpstr>
      <vt:lpstr>Tuesday, Thursday 9:35 – 11 am section 61</vt:lpstr>
      <vt:lpstr>Monday, Wednesday 8am – 9:25 am session</vt:lpstr>
      <vt:lpstr>Monday, Wednesday 9:35 – 11 am</vt:lpstr>
      <vt:lpstr>Final exam guidelines</vt:lpstr>
      <vt:lpstr>Assignment 3 guidelines</vt:lpstr>
      <vt:lpstr>Assignment 4 criteria</vt:lpstr>
      <vt:lpstr>Final exam criteria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your final takes place</dc:title>
  <dc:creator>rcc</dc:creator>
  <cp:lastModifiedBy>rcc</cp:lastModifiedBy>
  <cp:revision>2</cp:revision>
  <dcterms:created xsi:type="dcterms:W3CDTF">2015-12-01T18:18:23Z</dcterms:created>
  <dcterms:modified xsi:type="dcterms:W3CDTF">2015-12-01T18:30:51Z</dcterms:modified>
</cp:coreProperties>
</file>