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4EA31-E039-4793-84AE-F6EA567E59E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225C-F3D2-4DA9-AB47-2B227F47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Access to mine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2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32" y="365125"/>
            <a:ext cx="7958667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33" y="365125"/>
            <a:ext cx="7382933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Ppt</a:t>
            </a:r>
            <a:r>
              <a:rPr lang="en-US" dirty="0" smtClean="0"/>
              <a:t>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query interface</a:t>
            </a:r>
          </a:p>
          <a:p>
            <a:r>
              <a:rPr lang="en-US" dirty="0" smtClean="0"/>
              <a:t>Organizing, strategizing queries</a:t>
            </a:r>
          </a:p>
          <a:p>
            <a:r>
              <a:rPr lang="en-US" dirty="0" smtClean="0"/>
              <a:t>Exporting data to excel</a:t>
            </a:r>
          </a:p>
          <a:p>
            <a:pPr lvl="1"/>
            <a:r>
              <a:rPr lang="en-US" dirty="0" smtClean="0"/>
              <a:t>Employing basic statistics and formulae </a:t>
            </a:r>
            <a:r>
              <a:rPr lang="en-US" smtClean="0"/>
              <a:t>in excel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2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95" y="365125"/>
            <a:ext cx="6826469" cy="51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14" y="365125"/>
            <a:ext cx="8150772" cy="61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0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86" y="365125"/>
            <a:ext cx="7662041" cy="57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93" y="186039"/>
            <a:ext cx="7987899" cy="59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86" y="241245"/>
            <a:ext cx="7914290" cy="59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0" y="496614"/>
            <a:ext cx="8124496" cy="60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51" y="236482"/>
            <a:ext cx="8324193" cy="62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Access to mine data</vt:lpstr>
      <vt:lpstr>Ppt covers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7</cp:revision>
  <dcterms:created xsi:type="dcterms:W3CDTF">2015-09-10T16:50:39Z</dcterms:created>
  <dcterms:modified xsi:type="dcterms:W3CDTF">2015-09-10T17:36:22Z</dcterms:modified>
</cp:coreProperties>
</file>