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981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5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4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0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9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9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9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22" y="234054"/>
            <a:ext cx="9905998" cy="524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758536"/>
            <a:ext cx="10380517" cy="57357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Executing your data collection</a:t>
            </a:r>
          </a:p>
          <a:p>
            <a:pPr lvl="1"/>
            <a:r>
              <a:rPr lang="en-US" sz="3200" dirty="0" smtClean="0"/>
              <a:t>Some groups have stories to analyze</a:t>
            </a:r>
          </a:p>
          <a:p>
            <a:pPr lvl="2"/>
            <a:r>
              <a:rPr lang="en-US" sz="2800" dirty="0" smtClean="0"/>
              <a:t>What patterns, generalizations, trends and themes characterize various actors?</a:t>
            </a:r>
          </a:p>
          <a:p>
            <a:pPr lvl="1"/>
            <a:r>
              <a:rPr lang="en-US" sz="3000" dirty="0" smtClean="0"/>
              <a:t>Some groups have data to analyze</a:t>
            </a:r>
          </a:p>
          <a:p>
            <a:pPr lvl="2"/>
            <a:r>
              <a:rPr lang="en-US" sz="2800" dirty="0" smtClean="0"/>
              <a:t>Move your spreadsheets into Access</a:t>
            </a:r>
          </a:p>
          <a:p>
            <a:pPr lvl="2"/>
            <a:r>
              <a:rPr lang="en-US" sz="2800" dirty="0" smtClean="0"/>
              <a:t>Prepare for queries</a:t>
            </a:r>
          </a:p>
          <a:p>
            <a:pPr lvl="3"/>
            <a:r>
              <a:rPr lang="en-US" sz="2600" dirty="0" smtClean="0"/>
              <a:t>How can you delegate queries and sub-research topics to your group members?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8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 of data analysis to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64" y="2249487"/>
            <a:ext cx="11196536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99% : 1%, analysis to writing</a:t>
            </a:r>
          </a:p>
          <a:p>
            <a:pPr marL="0" indent="0" algn="ctr">
              <a:buNone/>
            </a:pPr>
            <a:r>
              <a:rPr lang="en-US" sz="4400" dirty="0" smtClean="0"/>
              <a:t>(writing is easy, finding out the truth is rigorous)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72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</TotalTime>
  <Words>79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Outline for this week</vt:lpstr>
      <vt:lpstr>Ratio of data analysis to writing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this week</dc:title>
  <dc:creator>rcc</dc:creator>
  <cp:lastModifiedBy>rcc</cp:lastModifiedBy>
  <cp:revision>2</cp:revision>
  <dcterms:created xsi:type="dcterms:W3CDTF">2015-11-30T16:14:48Z</dcterms:created>
  <dcterms:modified xsi:type="dcterms:W3CDTF">2015-11-30T17:56:04Z</dcterms:modified>
</cp:coreProperties>
</file>