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3" autoAdjust="0"/>
    <p:restoredTop sz="94660"/>
  </p:normalViewPr>
  <p:slideViewPr>
    <p:cSldViewPr snapToGrid="0">
      <p:cViewPr varScale="1">
        <p:scale>
          <a:sx n="92" d="100"/>
          <a:sy n="92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1F9C1-FAEB-4FEC-AA0E-5DE1220359C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4497B3-55C1-4F24-91DE-0D994EECA939}">
      <dgm:prSet/>
      <dgm:spPr/>
      <dgm:t>
        <a:bodyPr/>
        <a:lstStyle/>
        <a:p>
          <a:pPr rtl="0"/>
          <a:r>
            <a:rPr lang="en-US" dirty="0" smtClean="0"/>
            <a:t>Sources document / summaries</a:t>
          </a:r>
          <a:endParaRPr lang="en-US" dirty="0"/>
        </a:p>
      </dgm:t>
    </dgm:pt>
    <dgm:pt modelId="{69838603-9837-4CCD-9F9D-17C41EC7F349}" type="parTrans" cxnId="{2B06215D-49D5-4579-B9C0-70E0E1F5012E}">
      <dgm:prSet/>
      <dgm:spPr/>
      <dgm:t>
        <a:bodyPr/>
        <a:lstStyle/>
        <a:p>
          <a:endParaRPr lang="en-US"/>
        </a:p>
      </dgm:t>
    </dgm:pt>
    <dgm:pt modelId="{867969DB-904F-4724-BAD2-E603849C9073}" type="sibTrans" cxnId="{2B06215D-49D5-4579-B9C0-70E0E1F5012E}">
      <dgm:prSet/>
      <dgm:spPr/>
      <dgm:t>
        <a:bodyPr/>
        <a:lstStyle/>
        <a:p>
          <a:endParaRPr lang="en-US"/>
        </a:p>
      </dgm:t>
    </dgm:pt>
    <dgm:pt modelId="{4CE566EB-F919-4A48-A278-424689811D14}">
      <dgm:prSet/>
      <dgm:spPr/>
      <dgm:t>
        <a:bodyPr/>
        <a:lstStyle/>
        <a:p>
          <a:pPr rtl="0"/>
          <a:r>
            <a:rPr lang="en-US" smtClean="0"/>
            <a:t>Working final draft</a:t>
          </a:r>
          <a:endParaRPr lang="en-US"/>
        </a:p>
      </dgm:t>
    </dgm:pt>
    <dgm:pt modelId="{5272E662-7B8B-402B-B78E-4BE123A831DF}" type="parTrans" cxnId="{F776298C-A5FF-47AC-A9A3-5D5CA87ADA6F}">
      <dgm:prSet/>
      <dgm:spPr/>
      <dgm:t>
        <a:bodyPr/>
        <a:lstStyle/>
        <a:p>
          <a:endParaRPr lang="en-US"/>
        </a:p>
      </dgm:t>
    </dgm:pt>
    <dgm:pt modelId="{4DA8FA46-CDE6-4509-8567-BAD7AF3DE005}" type="sibTrans" cxnId="{F776298C-A5FF-47AC-A9A3-5D5CA87ADA6F}">
      <dgm:prSet/>
      <dgm:spPr/>
      <dgm:t>
        <a:bodyPr/>
        <a:lstStyle/>
        <a:p>
          <a:endParaRPr lang="en-US"/>
        </a:p>
      </dgm:t>
    </dgm:pt>
    <dgm:pt modelId="{9C9C39D5-45DF-4B32-ADE3-B9AF2BD4DDEB}" type="pres">
      <dgm:prSet presAssocID="{DBC1F9C1-FAEB-4FEC-AA0E-5DE1220359C6}" presName="compositeShape" presStyleCnt="0">
        <dgm:presLayoutVars>
          <dgm:chMax val="7"/>
          <dgm:dir/>
          <dgm:resizeHandles val="exact"/>
        </dgm:presLayoutVars>
      </dgm:prSet>
      <dgm:spPr/>
    </dgm:pt>
    <dgm:pt modelId="{22DFF13A-93D1-46ED-AA66-0665A43781AE}" type="pres">
      <dgm:prSet presAssocID="{674497B3-55C1-4F24-91DE-0D994EECA939}" presName="circ1" presStyleLbl="vennNode1" presStyleIdx="0" presStyleCnt="2" custScaleX="122172"/>
      <dgm:spPr/>
    </dgm:pt>
    <dgm:pt modelId="{ED9BC50F-EADC-4885-A66F-4F0DE6D490F1}" type="pres">
      <dgm:prSet presAssocID="{674497B3-55C1-4F24-91DE-0D994EECA93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0291174-8F89-4D27-8B7D-0333B6B74710}" type="pres">
      <dgm:prSet presAssocID="{4CE566EB-F919-4A48-A278-424689811D14}" presName="circ2" presStyleLbl="vennNode1" presStyleIdx="1" presStyleCnt="2" custLinFactNeighborX="15607" custLinFactNeighborY="240"/>
      <dgm:spPr/>
    </dgm:pt>
    <dgm:pt modelId="{1265FB33-6040-47B3-8E25-14E7A942275A}" type="pres">
      <dgm:prSet presAssocID="{4CE566EB-F919-4A48-A278-424689811D1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B06215D-49D5-4579-B9C0-70E0E1F5012E}" srcId="{DBC1F9C1-FAEB-4FEC-AA0E-5DE1220359C6}" destId="{674497B3-55C1-4F24-91DE-0D994EECA939}" srcOrd="0" destOrd="0" parTransId="{69838603-9837-4CCD-9F9D-17C41EC7F349}" sibTransId="{867969DB-904F-4724-BAD2-E603849C9073}"/>
    <dgm:cxn modelId="{C1DF1D7F-7A25-4C02-B06C-7321F431E61E}" type="presOf" srcId="{4CE566EB-F919-4A48-A278-424689811D14}" destId="{F0291174-8F89-4D27-8B7D-0333B6B74710}" srcOrd="0" destOrd="0" presId="urn:microsoft.com/office/officeart/2005/8/layout/venn1"/>
    <dgm:cxn modelId="{034F5E42-BBAC-4411-B60F-A84A56831B93}" type="presOf" srcId="{674497B3-55C1-4F24-91DE-0D994EECA939}" destId="{22DFF13A-93D1-46ED-AA66-0665A43781AE}" srcOrd="0" destOrd="0" presId="urn:microsoft.com/office/officeart/2005/8/layout/venn1"/>
    <dgm:cxn modelId="{6C6BCCD7-ECDB-4804-BB89-289BC293948A}" type="presOf" srcId="{4CE566EB-F919-4A48-A278-424689811D14}" destId="{1265FB33-6040-47B3-8E25-14E7A942275A}" srcOrd="1" destOrd="0" presId="urn:microsoft.com/office/officeart/2005/8/layout/venn1"/>
    <dgm:cxn modelId="{F776298C-A5FF-47AC-A9A3-5D5CA87ADA6F}" srcId="{DBC1F9C1-FAEB-4FEC-AA0E-5DE1220359C6}" destId="{4CE566EB-F919-4A48-A278-424689811D14}" srcOrd="1" destOrd="0" parTransId="{5272E662-7B8B-402B-B78E-4BE123A831DF}" sibTransId="{4DA8FA46-CDE6-4509-8567-BAD7AF3DE005}"/>
    <dgm:cxn modelId="{74903C2D-C90D-4238-9273-E4C597C03119}" type="presOf" srcId="{DBC1F9C1-FAEB-4FEC-AA0E-5DE1220359C6}" destId="{9C9C39D5-45DF-4B32-ADE3-B9AF2BD4DDEB}" srcOrd="0" destOrd="0" presId="urn:microsoft.com/office/officeart/2005/8/layout/venn1"/>
    <dgm:cxn modelId="{5901CC5C-268F-435E-B56C-5C2696E09DCD}" type="presOf" srcId="{674497B3-55C1-4F24-91DE-0D994EECA939}" destId="{ED9BC50F-EADC-4885-A66F-4F0DE6D490F1}" srcOrd="1" destOrd="0" presId="urn:microsoft.com/office/officeart/2005/8/layout/venn1"/>
    <dgm:cxn modelId="{96628923-EF43-4675-973E-986A7EC52AF7}" type="presParOf" srcId="{9C9C39D5-45DF-4B32-ADE3-B9AF2BD4DDEB}" destId="{22DFF13A-93D1-46ED-AA66-0665A43781AE}" srcOrd="0" destOrd="0" presId="urn:microsoft.com/office/officeart/2005/8/layout/venn1"/>
    <dgm:cxn modelId="{0FB169E8-7BD5-48D6-8780-D18CDF1B8372}" type="presParOf" srcId="{9C9C39D5-45DF-4B32-ADE3-B9AF2BD4DDEB}" destId="{ED9BC50F-EADC-4885-A66F-4F0DE6D490F1}" srcOrd="1" destOrd="0" presId="urn:microsoft.com/office/officeart/2005/8/layout/venn1"/>
    <dgm:cxn modelId="{2A8284AB-27E7-4CDA-8F5D-206322534089}" type="presParOf" srcId="{9C9C39D5-45DF-4B32-ADE3-B9AF2BD4DDEB}" destId="{F0291174-8F89-4D27-8B7D-0333B6B74710}" srcOrd="2" destOrd="0" presId="urn:microsoft.com/office/officeart/2005/8/layout/venn1"/>
    <dgm:cxn modelId="{28CF402C-7DF7-489D-B7E7-0AF42ED4ECA9}" type="presParOf" srcId="{9C9C39D5-45DF-4B32-ADE3-B9AF2BD4DDEB}" destId="{1265FB33-6040-47B3-8E25-14E7A942275A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FF13A-93D1-46ED-AA66-0665A43781AE}">
      <dsp:nvSpPr>
        <dsp:cNvPr id="0" name=""/>
        <dsp:cNvSpPr/>
      </dsp:nvSpPr>
      <dsp:spPr>
        <a:xfrm>
          <a:off x="1294564" y="11835"/>
          <a:ext cx="528719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Sources document / summaries</a:t>
          </a:r>
          <a:endParaRPr lang="en-US" sz="5300" kern="1200" dirty="0"/>
        </a:p>
      </dsp:txBody>
      <dsp:txXfrm>
        <a:off x="2032866" y="522160"/>
        <a:ext cx="3048473" cy="3307016"/>
      </dsp:txXfrm>
    </dsp:sp>
    <dsp:sp modelId="{F0291174-8F89-4D27-8B7D-0333B6B74710}">
      <dsp:nvSpPr>
        <dsp:cNvPr id="0" name=""/>
        <dsp:cNvSpPr/>
      </dsp:nvSpPr>
      <dsp:spPr>
        <a:xfrm>
          <a:off x="5568787" y="22222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smtClean="0"/>
            <a:t>Working final draft</a:t>
          </a:r>
          <a:endParaRPr lang="en-US" sz="5300" kern="1200"/>
        </a:p>
      </dsp:txBody>
      <dsp:txXfrm>
        <a:off x="6796909" y="532546"/>
        <a:ext cx="2495231" cy="3307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837E-BF51-4F2D-90E5-14AB587CC35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8F5B-93FA-4252-8CC3-39E6C23E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837E-BF51-4F2D-90E5-14AB587CC35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8F5B-93FA-4252-8CC3-39E6C23E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837E-BF51-4F2D-90E5-14AB587CC35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8F5B-93FA-4252-8CC3-39E6C23E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0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837E-BF51-4F2D-90E5-14AB587CC35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8F5B-93FA-4252-8CC3-39E6C23E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8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837E-BF51-4F2D-90E5-14AB587CC35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8F5B-93FA-4252-8CC3-39E6C23E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5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837E-BF51-4F2D-90E5-14AB587CC35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8F5B-93FA-4252-8CC3-39E6C23E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1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837E-BF51-4F2D-90E5-14AB587CC35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8F5B-93FA-4252-8CC3-39E6C23E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3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837E-BF51-4F2D-90E5-14AB587CC35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8F5B-93FA-4252-8CC3-39E6C23E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837E-BF51-4F2D-90E5-14AB587CC35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8F5B-93FA-4252-8CC3-39E6C23E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837E-BF51-4F2D-90E5-14AB587CC35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8F5B-93FA-4252-8CC3-39E6C23E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1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837E-BF51-4F2D-90E5-14AB587CC35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8F5B-93FA-4252-8CC3-39E6C23E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1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4837E-BF51-4F2D-90E5-14AB587CC35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8F5B-93FA-4252-8CC3-39E6C23E4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4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Homework, 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027" y="344343"/>
            <a:ext cx="10882745" cy="62331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three scholarly articles on ‘stress’ ‘college students’, try to get articles on ‘stress community college students,’ on scholar.google.com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Summarize articles in (1)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you summaries to your sources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your citations to your bibliography, final draft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Your summary of sources becomes your literature survey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Literature survey reduces the history of ideas on your subject to simple themes, and helps you chart your own research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Research = contribution of original ideas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Survey = summary of past ideas</a:t>
            </a:r>
          </a:p>
        </p:txBody>
      </p:sp>
    </p:spTree>
    <p:extLst>
      <p:ext uri="{BB962C8B-B14F-4D97-AF65-F5344CB8AC3E}">
        <p14:creationId xmlns:p14="http://schemas.microsoft.com/office/powerpoint/2010/main" val="166343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you’re making right now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704390"/>
              </p:ext>
            </p:extLst>
          </p:nvPr>
        </p:nvGraphicFramePr>
        <p:xfrm>
          <a:off x="204354" y="186718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6400" y="912566"/>
            <a:ext cx="2057400" cy="19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Homework, week 2</vt:lpstr>
      <vt:lpstr>PowerPoint Presentation</vt:lpstr>
      <vt:lpstr>What you’re making right now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Homework, week 2</dc:title>
  <dc:creator>rcc</dc:creator>
  <cp:lastModifiedBy>rcc</cp:lastModifiedBy>
  <cp:revision>2</cp:revision>
  <dcterms:created xsi:type="dcterms:W3CDTF">2015-09-09T16:09:37Z</dcterms:created>
  <dcterms:modified xsi:type="dcterms:W3CDTF">2015-09-09T16:24:26Z</dcterms:modified>
</cp:coreProperties>
</file>