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B5426-667F-401D-9529-1B6D45DBB338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64C25-2EF6-4741-9A3A-7D48878A6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375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B5426-667F-401D-9529-1B6D45DBB338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64C25-2EF6-4741-9A3A-7D48878A6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44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B5426-667F-401D-9529-1B6D45DBB338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64C25-2EF6-4741-9A3A-7D48878A6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11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B5426-667F-401D-9529-1B6D45DBB338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64C25-2EF6-4741-9A3A-7D48878A6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820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B5426-667F-401D-9529-1B6D45DBB338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64C25-2EF6-4741-9A3A-7D48878A6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567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B5426-667F-401D-9529-1B6D45DBB338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64C25-2EF6-4741-9A3A-7D48878A6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370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B5426-667F-401D-9529-1B6D45DBB338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64C25-2EF6-4741-9A3A-7D48878A6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378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B5426-667F-401D-9529-1B6D45DBB338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64C25-2EF6-4741-9A3A-7D48878A6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387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B5426-667F-401D-9529-1B6D45DBB338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64C25-2EF6-4741-9A3A-7D48878A6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94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B5426-667F-401D-9529-1B6D45DBB338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64C25-2EF6-4741-9A3A-7D48878A6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945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B5426-667F-401D-9529-1B6D45DBB338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64C25-2EF6-4741-9A3A-7D48878A6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700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B5426-667F-401D-9529-1B6D45DBB338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64C25-2EF6-4741-9A3A-7D48878A6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483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Doing summary stats in excel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Wk</a:t>
            </a:r>
            <a:r>
              <a:rPr lang="en-US" dirty="0" smtClean="0"/>
              <a:t>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606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73" y="246646"/>
            <a:ext cx="11710738" cy="658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215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219" y="308978"/>
            <a:ext cx="11213434" cy="6307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058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842" y="1825625"/>
            <a:ext cx="2566737" cy="4351338"/>
          </a:xfrm>
        </p:spPr>
        <p:txBody>
          <a:bodyPr/>
          <a:lstStyle/>
          <a:p>
            <a:r>
              <a:rPr lang="en-US" dirty="0" smtClean="0"/>
              <a:t>Copy /paste from Access query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6127" y="365125"/>
            <a:ext cx="9500184" cy="5713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466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140" y="144379"/>
            <a:ext cx="11563587" cy="6176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291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13</Words>
  <Application>Microsoft Office PowerPoint</Application>
  <PresentationFormat>Widescreen</PresentationFormat>
  <Paragraphs>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Doing summary stats in excel</vt:lpstr>
      <vt:lpstr>PowerPoint Presentation</vt:lpstr>
      <vt:lpstr>PowerPoint Presentation</vt:lpstr>
      <vt:lpstr>PowerPoint Presentation</vt:lpstr>
      <vt:lpstr>PowerPoint Presentation</vt:lpstr>
    </vt:vector>
  </TitlesOfParts>
  <Company>RCCD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Doing summary stats in excel</dc:title>
  <dc:creator>rcc</dc:creator>
  <cp:lastModifiedBy>rcc</cp:lastModifiedBy>
  <cp:revision>4</cp:revision>
  <dcterms:created xsi:type="dcterms:W3CDTF">2015-09-14T17:42:02Z</dcterms:created>
  <dcterms:modified xsi:type="dcterms:W3CDTF">2015-09-14T17:45:50Z</dcterms:modified>
</cp:coreProperties>
</file>