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B67E4-1F11-48F1-A715-9EEEF18C4E2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FFAF-8C10-411F-A5CA-BEC813D4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Exercise: </a:t>
            </a:r>
            <a:br>
              <a:rPr lang="en-US" dirty="0" smtClean="0"/>
            </a:br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444336"/>
            <a:ext cx="11513127" cy="52474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Choose a ‘stressor’ category: pressure, frustration, conflict, self-imp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‘situational stress’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Query on that stressor, combining the INT, BEH, EMO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Derive statistical efficiency for each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Compare INT, BEH, EMO in one table, per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Try to graph it (we’ll do this next week)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Come to a working </a:t>
            </a:r>
            <a:r>
              <a:rPr lang="en-US" sz="3200" b="1" dirty="0" smtClean="0"/>
              <a:t>conclusion</a:t>
            </a:r>
            <a:r>
              <a:rPr lang="en-US" sz="3200" dirty="0" smtClean="0"/>
              <a:t> on the most effective strategy for solving your situational stress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This will create the </a:t>
            </a:r>
            <a:r>
              <a:rPr lang="en-US" sz="3200" smtClean="0"/>
              <a:t>basis for a B-grade paper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0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be able to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What’s the best way to deal with self-imposed stress?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papers will go beyond this basic requirement, and measure things like: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What’s the greatest stressor? By how much?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problem is most effectively solved emotionally?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problem is most effectively solved -------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should derive other statistics (facts) from the data to include in your paper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Richer statistics =&gt; higher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8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Exercise:  Week 3</vt:lpstr>
      <vt:lpstr>Lab workflow</vt:lpstr>
      <vt:lpstr>You should be able to say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 Week 3</dc:title>
  <dc:creator>rcc</dc:creator>
  <cp:lastModifiedBy>rcc</cp:lastModifiedBy>
  <cp:revision>1</cp:revision>
  <dcterms:created xsi:type="dcterms:W3CDTF">2015-09-16T15:29:46Z</dcterms:created>
  <dcterms:modified xsi:type="dcterms:W3CDTF">2015-09-16T15:35:41Z</dcterms:modified>
</cp:coreProperties>
</file>