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8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9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4AC5-465D-4E7D-8130-800CB7DDC493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8B208-CB5C-42CC-86F1-904A8F992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up presentations for research:</a:t>
            </a:r>
            <a:br>
              <a:rPr lang="en-US" dirty="0" smtClean="0"/>
            </a:br>
            <a:r>
              <a:rPr lang="en-US" dirty="0" smtClean="0"/>
              <a:t>today’s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825624"/>
            <a:ext cx="10688782" cy="46479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Break</a:t>
            </a:r>
            <a:r>
              <a:rPr lang="en-US" dirty="0" smtClean="0"/>
              <a:t> into groups based on your major stressor: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Pressure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Conflict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Frustration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Self-imposed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your latest paper to </a:t>
            </a:r>
            <a:r>
              <a:rPr lang="en-US" dirty="0" err="1" smtClean="0"/>
              <a:t>eachother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your research: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do you know, collectively, about your topic?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should you combine your research?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5336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Have 2-3 team mates compose a draft PPT presentation, summarizing your results for assignment 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Summarize your collective research, done by your team mates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We’ll review it on a group basis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Probably give mock presentations next week, to Stefan only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56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two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Craft a presentation on your team research topic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big groups, choose one presenter: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Assist that person in creating an effective presentation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slides so he/she is confident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Practice the presentation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instructor will choose the presenter, the person will represent the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Sole criteria: the collective results from the group must be presented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Group bears complete responsibility for the presenter’s success, should take steps to include each message from each paper during your </a:t>
            </a:r>
            <a:r>
              <a:rPr lang="en-US" dirty="0" err="1" smtClean="0"/>
              <a:t>groups’s</a:t>
            </a:r>
            <a:r>
              <a:rPr lang="en-US" dirty="0" smtClean="0"/>
              <a:t>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Building up presentations for research: today’s exercise</vt:lpstr>
      <vt:lpstr>For next class</vt:lpstr>
      <vt:lpstr>Assignment two outline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rcc</dc:creator>
  <cp:lastModifiedBy>rcc</cp:lastModifiedBy>
  <cp:revision>5</cp:revision>
  <dcterms:created xsi:type="dcterms:W3CDTF">2015-10-05T14:45:19Z</dcterms:created>
  <dcterms:modified xsi:type="dcterms:W3CDTF">2015-10-05T17:28:43Z</dcterms:modified>
</cp:coreProperties>
</file>