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69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5412-62B2-4DCA-B831-713E25FEB04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One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957264"/>
            <a:ext cx="6057900" cy="521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academic paper</a:t>
            </a:r>
          </a:p>
          <a:p>
            <a:r>
              <a:rPr lang="en-US" dirty="0" smtClean="0"/>
              <a:t>With a bibliography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Uses the outline put forth in week two: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Abstract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Literary survey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Design of experiments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Discussion of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Questions for future study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6563" y="1285875"/>
            <a:ext cx="4943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section contributes to the next section, and is indispensable from each other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7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rubric (how we’ll grade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is worth 20% of your final semester grade</a:t>
            </a:r>
          </a:p>
          <a:p>
            <a:r>
              <a:rPr lang="en-US" dirty="0" smtClean="0"/>
              <a:t>8 components, 2.5% per section, equally weighted</a:t>
            </a:r>
          </a:p>
          <a:p>
            <a:r>
              <a:rPr lang="en-US" dirty="0" smtClean="0"/>
              <a:t>For example, 2.5% for a complete bibliography</a:t>
            </a:r>
          </a:p>
          <a:p>
            <a:r>
              <a:rPr lang="en-US" dirty="0" smtClean="0"/>
              <a:t>Or, 2.5% for a complete Introduction</a:t>
            </a:r>
          </a:p>
          <a:p>
            <a:r>
              <a:rPr lang="en-US" dirty="0" smtClean="0"/>
              <a:t>Rely upon class notes, discussions, and examples as the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 One Outline</vt:lpstr>
      <vt:lpstr>What’s due</vt:lpstr>
      <vt:lpstr>Grading rubric (how we’ll grade it)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One Outline</dc:title>
  <dc:creator>rcc</dc:creator>
  <cp:lastModifiedBy>rcc</cp:lastModifiedBy>
  <cp:revision>2</cp:revision>
  <dcterms:created xsi:type="dcterms:W3CDTF">2015-09-15T16:37:10Z</dcterms:created>
  <dcterms:modified xsi:type="dcterms:W3CDTF">2015-09-16T15:35:47Z</dcterms:modified>
</cp:coreProperties>
</file>