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19BD-85B7-4DBF-BD82-FBDBD17B655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1AD2-2DE8-4955-BE7B-6F4C1BF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notes and </a:t>
            </a:r>
            <a:r>
              <a:rPr lang="en-US" dirty="0" err="1" smtClean="0"/>
              <a:t>hw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-&gt; then 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others about their coping strategies</a:t>
            </a:r>
          </a:p>
          <a:p>
            <a:r>
              <a:rPr lang="en-US" dirty="0" smtClean="0"/>
              <a:t>What do you do when faced with typical stressors?</a:t>
            </a:r>
          </a:p>
          <a:p>
            <a:r>
              <a:rPr lang="en-US" dirty="0" smtClean="0"/>
              <a:t>Study the most effective connections between stress and reduction</a:t>
            </a:r>
          </a:p>
          <a:p>
            <a:r>
              <a:rPr lang="en-US" dirty="0" smtClean="0"/>
              <a:t>Advice others on the impact of the most effective strategies</a:t>
            </a:r>
          </a:p>
          <a:p>
            <a:r>
              <a:rPr lang="en-US" dirty="0" smtClean="0"/>
              <a:t>Mental health pros can also capitalize</a:t>
            </a:r>
          </a:p>
          <a:p>
            <a:r>
              <a:rPr lang="en-US" dirty="0" smtClean="0"/>
              <a:t>Creates a situation that we can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4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72435" cy="1325563"/>
          </a:xfrm>
        </p:spPr>
        <p:txBody>
          <a:bodyPr/>
          <a:lstStyle/>
          <a:p>
            <a:r>
              <a:rPr lang="en-US" dirty="0" smtClean="0"/>
              <a:t>Add RB to our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2435" cy="4351338"/>
          </a:xfrm>
        </p:spPr>
        <p:txBody>
          <a:bodyPr/>
          <a:lstStyle/>
          <a:p>
            <a:r>
              <a:rPr lang="en-US" dirty="0" smtClean="0"/>
              <a:t>Form a table to summarize her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46" y="762280"/>
            <a:ext cx="6768354" cy="54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2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r>
              <a:rPr lang="en-US" dirty="0" smtClean="0"/>
              <a:t>: to be illustrated in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survey is done by next Monday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Transfer your summaries into the final paper, into the literature survey section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Pump up and complete your bib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10+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Brougham in your study, borrow my ideas on 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8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brougham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Stress, sex differences, coping strategies among college students</a:t>
            </a:r>
          </a:p>
          <a:p>
            <a:pPr lvl="1"/>
            <a:r>
              <a:rPr lang="en-US" dirty="0"/>
              <a:t>Brougham, R. R., </a:t>
            </a:r>
            <a:r>
              <a:rPr lang="en-US" dirty="0" err="1"/>
              <a:t>Zail</a:t>
            </a:r>
            <a:r>
              <a:rPr lang="en-US" dirty="0"/>
              <a:t>, C. M., Mendoza, C. M., &amp; Miller, J. R. (2009). Stress, sex differences, and coping strategies among college students. </a:t>
            </a:r>
            <a:r>
              <a:rPr lang="en-US" i="1" dirty="0"/>
              <a:t>Current psychology</a:t>
            </a:r>
            <a:r>
              <a:rPr lang="en-US" dirty="0"/>
              <a:t>, </a:t>
            </a:r>
            <a:r>
              <a:rPr lang="en-US" i="1" dirty="0"/>
              <a:t>28</a:t>
            </a:r>
            <a:r>
              <a:rPr lang="en-US" dirty="0"/>
              <a:t>(2), 85-97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of the best in terms of encapsulating a simple, usable strategy for researching college students from both genders in one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0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3" y="335145"/>
            <a:ext cx="10515600" cy="1325563"/>
          </a:xfrm>
        </p:spPr>
        <p:txBody>
          <a:bodyPr/>
          <a:lstStyle/>
          <a:p>
            <a:r>
              <a:rPr lang="en-US" dirty="0" smtClean="0"/>
              <a:t>brougham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476001"/>
            <a:ext cx="3830868" cy="4351338"/>
          </a:xfrm>
        </p:spPr>
        <p:txBody>
          <a:bodyPr/>
          <a:lstStyle/>
          <a:p>
            <a:r>
              <a:rPr lang="en-US" dirty="0" smtClean="0"/>
              <a:t>Stressor and strategy</a:t>
            </a:r>
          </a:p>
          <a:p>
            <a:r>
              <a:rPr lang="en-US" dirty="0" smtClean="0"/>
              <a:t>Negative and its coping 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68" y="497541"/>
            <a:ext cx="8414920" cy="6220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753" y="2702859"/>
            <a:ext cx="3079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Academics</a:t>
            </a:r>
          </a:p>
          <a:p>
            <a:r>
              <a:rPr lang="en-US" dirty="0" smtClean="0"/>
              <a:t>Financial</a:t>
            </a:r>
          </a:p>
          <a:p>
            <a:r>
              <a:rPr lang="en-US" dirty="0" smtClean="0"/>
              <a:t>Family</a:t>
            </a:r>
          </a:p>
          <a:p>
            <a:r>
              <a:rPr lang="en-US" dirty="0" smtClean="0"/>
              <a:t>Social</a:t>
            </a:r>
          </a:p>
          <a:p>
            <a:r>
              <a:rPr lang="en-US" dirty="0" smtClean="0"/>
              <a:t>Daily hassles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753" y="4795604"/>
            <a:ext cx="3079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Self-help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Accommodation</a:t>
            </a:r>
          </a:p>
          <a:p>
            <a:r>
              <a:rPr lang="en-US" dirty="0" smtClean="0"/>
              <a:t>Avoidance</a:t>
            </a:r>
          </a:p>
          <a:p>
            <a:r>
              <a:rPr lang="en-US" dirty="0" smtClean="0"/>
              <a:t>Self-punishment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stress and coping strategies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282" y="1583112"/>
            <a:ext cx="4540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Sources:</a:t>
            </a:r>
          </a:p>
          <a:p>
            <a:r>
              <a:rPr lang="en-US" sz="4800" dirty="0" smtClean="0"/>
              <a:t>Academics</a:t>
            </a:r>
          </a:p>
          <a:p>
            <a:r>
              <a:rPr lang="en-US" sz="4800" dirty="0" smtClean="0"/>
              <a:t>Financial</a:t>
            </a:r>
          </a:p>
          <a:p>
            <a:r>
              <a:rPr lang="en-US" sz="4800" dirty="0" smtClean="0"/>
              <a:t>Family</a:t>
            </a:r>
          </a:p>
          <a:p>
            <a:r>
              <a:rPr lang="en-US" sz="4800" dirty="0" smtClean="0"/>
              <a:t>Social</a:t>
            </a:r>
          </a:p>
          <a:p>
            <a:r>
              <a:rPr lang="en-US" sz="4800" dirty="0" smtClean="0"/>
              <a:t>Daily hassles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997389" y="1559859"/>
            <a:ext cx="4908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Coping Strategies:</a:t>
            </a:r>
          </a:p>
          <a:p>
            <a:r>
              <a:rPr lang="en-US" sz="4800" dirty="0" smtClean="0"/>
              <a:t>Self-help</a:t>
            </a:r>
          </a:p>
          <a:p>
            <a:r>
              <a:rPr lang="en-US" sz="4800" dirty="0" smtClean="0"/>
              <a:t>Approach</a:t>
            </a:r>
          </a:p>
          <a:p>
            <a:r>
              <a:rPr lang="en-US" sz="4800" dirty="0" smtClean="0"/>
              <a:t>Accommodation</a:t>
            </a:r>
          </a:p>
          <a:p>
            <a:r>
              <a:rPr lang="en-US" sz="4800" dirty="0" smtClean="0"/>
              <a:t>Avoidance</a:t>
            </a:r>
          </a:p>
          <a:p>
            <a:r>
              <a:rPr lang="en-US" sz="4800" dirty="0" smtClean="0"/>
              <a:t>Self-punishment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20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way to study high-performance individuals with high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Connect stressor to stress reduction</a:t>
            </a:r>
          </a:p>
          <a:p>
            <a:pPr lvl="1"/>
            <a:r>
              <a:rPr lang="en-US" sz="4000" dirty="0" smtClean="0"/>
              <a:t>How to reduce different types of stress most effectively</a:t>
            </a:r>
          </a:p>
          <a:p>
            <a:r>
              <a:rPr lang="en-US" sz="4400" dirty="0" smtClean="0"/>
              <a:t>This might be the best way to compile a playbook for stress reduction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396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2" y="1906307"/>
            <a:ext cx="4204447" cy="4351338"/>
          </a:xfrm>
        </p:spPr>
        <p:txBody>
          <a:bodyPr/>
          <a:lstStyle/>
          <a:p>
            <a:r>
              <a:rPr lang="en-US" dirty="0" smtClean="0"/>
              <a:t>Stressor:</a:t>
            </a:r>
          </a:p>
          <a:p>
            <a:pPr lvl="1"/>
            <a:r>
              <a:rPr lang="en-US" dirty="0" smtClean="0"/>
              <a:t>Academic deadline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8060" y="1906307"/>
            <a:ext cx="5625352" cy="277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Coping strategy:</a:t>
            </a:r>
          </a:p>
          <a:p>
            <a:pPr lvl="1"/>
            <a:r>
              <a:rPr lang="en-US" dirty="0" smtClean="0"/>
              <a:t>Plan accordingly: break up the work thoughtfully, time management to complete the needed tasks</a:t>
            </a:r>
          </a:p>
          <a:p>
            <a:pPr lvl="1"/>
            <a:r>
              <a:rPr lang="en-US" dirty="0" smtClean="0"/>
              <a:t>Reasoning, intellection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2" y="1906307"/>
            <a:ext cx="4204447" cy="4351338"/>
          </a:xfrm>
        </p:spPr>
        <p:txBody>
          <a:bodyPr/>
          <a:lstStyle/>
          <a:p>
            <a:r>
              <a:rPr lang="en-US" dirty="0" smtClean="0"/>
              <a:t>Stressor:</a:t>
            </a:r>
          </a:p>
          <a:p>
            <a:pPr lvl="1"/>
            <a:r>
              <a:rPr lang="en-US" dirty="0" smtClean="0"/>
              <a:t>Get into a verbal dispute with a homeless person in a parking lot (</a:t>
            </a:r>
            <a:r>
              <a:rPr lang="en-US" dirty="0" err="1" smtClean="0"/>
              <a:t>starbucks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8060" y="1906307"/>
            <a:ext cx="5625352" cy="277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Coping strategy:</a:t>
            </a:r>
          </a:p>
          <a:p>
            <a:pPr lvl="1"/>
            <a:r>
              <a:rPr lang="en-US" dirty="0" smtClean="0"/>
              <a:t>Instinctual, behavioral, in the moment</a:t>
            </a:r>
          </a:p>
        </p:txBody>
      </p:sp>
    </p:spTree>
    <p:extLst>
      <p:ext uri="{BB962C8B-B14F-4D97-AF65-F5344CB8AC3E}">
        <p14:creationId xmlns:p14="http://schemas.microsoft.com/office/powerpoint/2010/main" val="386195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different stressors and handle them independently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1825625"/>
            <a:ext cx="11044518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Dispute -&gt; workout, get the adrenaline out of your bloodstream</a:t>
            </a:r>
          </a:p>
          <a:p>
            <a:r>
              <a:rPr lang="en-US" sz="3200" dirty="0" smtClean="0"/>
              <a:t>Read something online, sends your blood pressure up -&gt; walk</a:t>
            </a:r>
          </a:p>
          <a:p>
            <a:r>
              <a:rPr lang="en-US" sz="3200" dirty="0" smtClean="0"/>
              <a:t>Deadlines -&gt; fun, go out, play golf, experience relief</a:t>
            </a:r>
          </a:p>
          <a:p>
            <a:r>
              <a:rPr lang="en-US" sz="3200" dirty="0" smtClean="0"/>
              <a:t>Children -&gt; time away, Netflix &amp; chill (watch a video on your phone)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279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3 notes and hw</vt:lpstr>
      <vt:lpstr>Hw: to be illustrated in these slides</vt:lpstr>
      <vt:lpstr>Ruby brougham</vt:lpstr>
      <vt:lpstr>brougham</vt:lpstr>
      <vt:lpstr>Sources of stress and coping strategies</vt:lpstr>
      <vt:lpstr>Best way to study high-performance individuals with high health</vt:lpstr>
      <vt:lpstr>For example</vt:lpstr>
      <vt:lpstr>Example 2:</vt:lpstr>
      <vt:lpstr>Separate different stressors and handle them independently</vt:lpstr>
      <vt:lpstr>If -&gt; then rubric</vt:lpstr>
      <vt:lpstr>Add RB to our LS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notes and hw</dc:title>
  <dc:creator>rcc</dc:creator>
  <cp:lastModifiedBy>rcc</cp:lastModifiedBy>
  <cp:revision>7</cp:revision>
  <dcterms:created xsi:type="dcterms:W3CDTF">2016-03-07T16:06:11Z</dcterms:created>
  <dcterms:modified xsi:type="dcterms:W3CDTF">2016-03-07T16:53:48Z</dcterms:modified>
</cp:coreProperties>
</file>