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8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212C-B80E-42E8-82E7-4407619E2DB9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7088-28C1-4B25-AFBC-C17C8F544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for week 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Find, read, summarize 5 papers on </a:t>
            </a:r>
          </a:p>
          <a:p>
            <a:pPr lvl="1"/>
            <a:r>
              <a:rPr lang="en-US" dirty="0" smtClean="0"/>
              <a:t>Stress, college students</a:t>
            </a:r>
          </a:p>
          <a:p>
            <a:r>
              <a:rPr lang="en-US" dirty="0" smtClean="0"/>
              <a:t>Add your summaries to your summaries document</a:t>
            </a:r>
          </a:p>
          <a:p>
            <a:r>
              <a:rPr lang="en-US" dirty="0" smtClean="0"/>
              <a:t>Create your paper template, as on </a:t>
            </a:r>
            <a:r>
              <a:rPr lang="en-US" dirty="0" err="1" smtClean="0"/>
              <a:t>github</a:t>
            </a:r>
            <a:r>
              <a:rPr lang="en-US" dirty="0" smtClean="0"/>
              <a:t> (leave it alone for awhile)</a:t>
            </a:r>
          </a:p>
          <a:p>
            <a:pPr lvl="1"/>
            <a:r>
              <a:rPr lang="en-US" dirty="0" smtClean="0"/>
              <a:t>Don’t forget your literature survey, add this (heading)</a:t>
            </a:r>
          </a:p>
          <a:p>
            <a:r>
              <a:rPr lang="en-US" dirty="0" smtClean="0"/>
              <a:t>Add your 5 sources to your bib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3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38" y="365125"/>
            <a:ext cx="7802880" cy="62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7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35514" cy="4235904"/>
          </a:xfrm>
        </p:spPr>
        <p:txBody>
          <a:bodyPr/>
          <a:lstStyle/>
          <a:p>
            <a:r>
              <a:rPr lang="en-US" dirty="0" smtClean="0"/>
              <a:t>Read the top ones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56" y="365125"/>
            <a:ext cx="7431315" cy="59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54778" cy="4168775"/>
          </a:xfrm>
        </p:spPr>
        <p:txBody>
          <a:bodyPr/>
          <a:lstStyle/>
          <a:p>
            <a:r>
              <a:rPr lang="en-US" dirty="0" smtClean="0"/>
              <a:t>The literature survey contains many one-sentence summaries of each article you 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78" y="410280"/>
            <a:ext cx="7518400" cy="60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Hw for week one </vt:lpstr>
      <vt:lpstr>PowerPoint Presentation</vt:lpstr>
      <vt:lpstr>Read the top ones</vt:lpstr>
      <vt:lpstr>ultimately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3</cp:revision>
  <dcterms:created xsi:type="dcterms:W3CDTF">2016-02-24T16:23:43Z</dcterms:created>
  <dcterms:modified xsi:type="dcterms:W3CDTF">2016-02-24T17:29:15Z</dcterms:modified>
</cp:coreProperties>
</file>