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C1F5A-25BD-401C-B0E8-CB05805D213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94956D-05F4-4A98-9073-3329AD8E6477}">
      <dgm:prSet/>
      <dgm:spPr/>
      <dgm:t>
        <a:bodyPr/>
        <a:lstStyle/>
        <a:p>
          <a:pPr rtl="0"/>
          <a:r>
            <a:rPr lang="en-US" dirty="0" smtClean="0"/>
            <a:t>Summarize each source with a few sentences</a:t>
          </a:r>
          <a:endParaRPr lang="en-US" dirty="0"/>
        </a:p>
      </dgm:t>
    </dgm:pt>
    <dgm:pt modelId="{1D7CCB06-E454-432E-B97E-0CA97F54F330}" type="parTrans" cxnId="{980C8214-92D3-4157-B258-47FA2851E462}">
      <dgm:prSet/>
      <dgm:spPr/>
      <dgm:t>
        <a:bodyPr/>
        <a:lstStyle/>
        <a:p>
          <a:endParaRPr lang="en-US"/>
        </a:p>
      </dgm:t>
    </dgm:pt>
    <dgm:pt modelId="{AB0F08C4-1C17-4EEA-B1B6-FFF8135BDCF8}" type="sibTrans" cxnId="{980C8214-92D3-4157-B258-47FA2851E462}">
      <dgm:prSet/>
      <dgm:spPr/>
      <dgm:t>
        <a:bodyPr/>
        <a:lstStyle/>
        <a:p>
          <a:endParaRPr lang="en-US"/>
        </a:p>
      </dgm:t>
    </dgm:pt>
    <dgm:pt modelId="{39E8E726-5979-4293-9530-EE5B53C8A5E8}">
      <dgm:prSet/>
      <dgm:spPr/>
      <dgm:t>
        <a:bodyPr/>
        <a:lstStyle/>
        <a:p>
          <a:pPr rtl="0"/>
          <a:r>
            <a:rPr lang="en-US" smtClean="0"/>
            <a:t>Add each source to your bibliography</a:t>
          </a:r>
          <a:endParaRPr lang="en-US"/>
        </a:p>
      </dgm:t>
    </dgm:pt>
    <dgm:pt modelId="{05C5F2FA-5849-490F-B642-3EE5FC63B4A9}" type="parTrans" cxnId="{A0EB7147-7236-472B-9977-0C43F54AA9AE}">
      <dgm:prSet/>
      <dgm:spPr/>
      <dgm:t>
        <a:bodyPr/>
        <a:lstStyle/>
        <a:p>
          <a:endParaRPr lang="en-US"/>
        </a:p>
      </dgm:t>
    </dgm:pt>
    <dgm:pt modelId="{53981041-D34C-4056-AF8A-74D3356FC8C8}" type="sibTrans" cxnId="{A0EB7147-7236-472B-9977-0C43F54AA9AE}">
      <dgm:prSet/>
      <dgm:spPr/>
      <dgm:t>
        <a:bodyPr/>
        <a:lstStyle/>
        <a:p>
          <a:endParaRPr lang="en-US"/>
        </a:p>
      </dgm:t>
    </dgm:pt>
    <dgm:pt modelId="{87213912-EAA3-4119-A1D0-5A88A986BAD2}">
      <dgm:prSet/>
      <dgm:spPr/>
      <dgm:t>
        <a:bodyPr/>
        <a:lstStyle/>
        <a:p>
          <a:pPr rtl="0"/>
          <a:r>
            <a:rPr lang="en-US" smtClean="0"/>
            <a:t>Add your summary to your literature survey</a:t>
          </a:r>
          <a:endParaRPr lang="en-US"/>
        </a:p>
      </dgm:t>
    </dgm:pt>
    <dgm:pt modelId="{EF06311C-8F20-44F1-AEB6-F076C905811D}" type="parTrans" cxnId="{677BCED4-90E7-4D03-9A25-2870506FB06B}">
      <dgm:prSet/>
      <dgm:spPr/>
      <dgm:t>
        <a:bodyPr/>
        <a:lstStyle/>
        <a:p>
          <a:endParaRPr lang="en-US"/>
        </a:p>
      </dgm:t>
    </dgm:pt>
    <dgm:pt modelId="{558B066F-C4B3-4689-BCF2-82B546BA7F27}" type="sibTrans" cxnId="{677BCED4-90E7-4D03-9A25-2870506FB06B}">
      <dgm:prSet/>
      <dgm:spPr/>
      <dgm:t>
        <a:bodyPr/>
        <a:lstStyle/>
        <a:p>
          <a:endParaRPr lang="en-US"/>
        </a:p>
      </dgm:t>
    </dgm:pt>
    <dgm:pt modelId="{540E4E71-EA4B-4994-8B63-F5A8DD32289B}" type="pres">
      <dgm:prSet presAssocID="{B05C1F5A-25BD-401C-B0E8-CB05805D213A}" presName="CompostProcess" presStyleCnt="0">
        <dgm:presLayoutVars>
          <dgm:dir/>
          <dgm:resizeHandles val="exact"/>
        </dgm:presLayoutVars>
      </dgm:prSet>
      <dgm:spPr/>
    </dgm:pt>
    <dgm:pt modelId="{E32FFCE1-AEAF-494A-9B66-9BDC52D00CBB}" type="pres">
      <dgm:prSet presAssocID="{B05C1F5A-25BD-401C-B0E8-CB05805D213A}" presName="arrow" presStyleLbl="bgShp" presStyleIdx="0" presStyleCnt="1"/>
      <dgm:spPr/>
    </dgm:pt>
    <dgm:pt modelId="{C5FD1FD2-4A6F-42F0-9915-5999151A4327}" type="pres">
      <dgm:prSet presAssocID="{B05C1F5A-25BD-401C-B0E8-CB05805D213A}" presName="linearProcess" presStyleCnt="0"/>
      <dgm:spPr/>
    </dgm:pt>
    <dgm:pt modelId="{60C9C0CF-6C20-4C31-BCD9-9952A9E4AB3C}" type="pres">
      <dgm:prSet presAssocID="{BD94956D-05F4-4A98-9073-3329AD8E6477}" presName="textNode" presStyleLbl="node1" presStyleIdx="0" presStyleCnt="3">
        <dgm:presLayoutVars>
          <dgm:bulletEnabled val="1"/>
        </dgm:presLayoutVars>
      </dgm:prSet>
      <dgm:spPr/>
    </dgm:pt>
    <dgm:pt modelId="{3983E7E0-EB61-44F3-9480-3E0C93AB8B1D}" type="pres">
      <dgm:prSet presAssocID="{AB0F08C4-1C17-4EEA-B1B6-FFF8135BDCF8}" presName="sibTrans" presStyleCnt="0"/>
      <dgm:spPr/>
    </dgm:pt>
    <dgm:pt modelId="{38E1C8D3-0B1E-40E3-8FBB-BF7C7DEF956D}" type="pres">
      <dgm:prSet presAssocID="{39E8E726-5979-4293-9530-EE5B53C8A5E8}" presName="textNode" presStyleLbl="node1" presStyleIdx="1" presStyleCnt="3">
        <dgm:presLayoutVars>
          <dgm:bulletEnabled val="1"/>
        </dgm:presLayoutVars>
      </dgm:prSet>
      <dgm:spPr/>
    </dgm:pt>
    <dgm:pt modelId="{29E81F17-6F2D-485C-A730-E1F9C5858470}" type="pres">
      <dgm:prSet presAssocID="{53981041-D34C-4056-AF8A-74D3356FC8C8}" presName="sibTrans" presStyleCnt="0"/>
      <dgm:spPr/>
    </dgm:pt>
    <dgm:pt modelId="{9BA86608-37DD-4BD7-B528-144595EB9CBC}" type="pres">
      <dgm:prSet presAssocID="{87213912-EAA3-4119-A1D0-5A88A986BAD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4BF7329-9674-4EC6-90CD-84D8BE2B7EF2}" type="presOf" srcId="{B05C1F5A-25BD-401C-B0E8-CB05805D213A}" destId="{540E4E71-EA4B-4994-8B63-F5A8DD32289B}" srcOrd="0" destOrd="0" presId="urn:microsoft.com/office/officeart/2005/8/layout/hProcess9"/>
    <dgm:cxn modelId="{E7B871AC-0820-49EE-B200-B12AA7BCAEE7}" type="presOf" srcId="{87213912-EAA3-4119-A1D0-5A88A986BAD2}" destId="{9BA86608-37DD-4BD7-B528-144595EB9CBC}" srcOrd="0" destOrd="0" presId="urn:microsoft.com/office/officeart/2005/8/layout/hProcess9"/>
    <dgm:cxn modelId="{980C8214-92D3-4157-B258-47FA2851E462}" srcId="{B05C1F5A-25BD-401C-B0E8-CB05805D213A}" destId="{BD94956D-05F4-4A98-9073-3329AD8E6477}" srcOrd="0" destOrd="0" parTransId="{1D7CCB06-E454-432E-B97E-0CA97F54F330}" sibTransId="{AB0F08C4-1C17-4EEA-B1B6-FFF8135BDCF8}"/>
    <dgm:cxn modelId="{4CE0FDE4-9EC3-4ECA-948B-56F3186B644D}" type="presOf" srcId="{39E8E726-5979-4293-9530-EE5B53C8A5E8}" destId="{38E1C8D3-0B1E-40E3-8FBB-BF7C7DEF956D}" srcOrd="0" destOrd="0" presId="urn:microsoft.com/office/officeart/2005/8/layout/hProcess9"/>
    <dgm:cxn modelId="{82AB6D85-B92A-42D5-98AF-E082841C8A37}" type="presOf" srcId="{BD94956D-05F4-4A98-9073-3329AD8E6477}" destId="{60C9C0CF-6C20-4C31-BCD9-9952A9E4AB3C}" srcOrd="0" destOrd="0" presId="urn:microsoft.com/office/officeart/2005/8/layout/hProcess9"/>
    <dgm:cxn modelId="{677BCED4-90E7-4D03-9A25-2870506FB06B}" srcId="{B05C1F5A-25BD-401C-B0E8-CB05805D213A}" destId="{87213912-EAA3-4119-A1D0-5A88A986BAD2}" srcOrd="2" destOrd="0" parTransId="{EF06311C-8F20-44F1-AEB6-F076C905811D}" sibTransId="{558B066F-C4B3-4689-BCF2-82B546BA7F27}"/>
    <dgm:cxn modelId="{A0EB7147-7236-472B-9977-0C43F54AA9AE}" srcId="{B05C1F5A-25BD-401C-B0E8-CB05805D213A}" destId="{39E8E726-5979-4293-9530-EE5B53C8A5E8}" srcOrd="1" destOrd="0" parTransId="{05C5F2FA-5849-490F-B642-3EE5FC63B4A9}" sibTransId="{53981041-D34C-4056-AF8A-74D3356FC8C8}"/>
    <dgm:cxn modelId="{7BC1368D-A102-455D-AD92-98AC2556D816}" type="presParOf" srcId="{540E4E71-EA4B-4994-8B63-F5A8DD32289B}" destId="{E32FFCE1-AEAF-494A-9B66-9BDC52D00CBB}" srcOrd="0" destOrd="0" presId="urn:microsoft.com/office/officeart/2005/8/layout/hProcess9"/>
    <dgm:cxn modelId="{68962FD4-3647-4F18-AEC4-B22CCFFECFAC}" type="presParOf" srcId="{540E4E71-EA4B-4994-8B63-F5A8DD32289B}" destId="{C5FD1FD2-4A6F-42F0-9915-5999151A4327}" srcOrd="1" destOrd="0" presId="urn:microsoft.com/office/officeart/2005/8/layout/hProcess9"/>
    <dgm:cxn modelId="{60589835-04A2-4079-9E01-CC11B55C3656}" type="presParOf" srcId="{C5FD1FD2-4A6F-42F0-9915-5999151A4327}" destId="{60C9C0CF-6C20-4C31-BCD9-9952A9E4AB3C}" srcOrd="0" destOrd="0" presId="urn:microsoft.com/office/officeart/2005/8/layout/hProcess9"/>
    <dgm:cxn modelId="{1B87028E-9F1B-4E1C-8AF4-53AABFD7A817}" type="presParOf" srcId="{C5FD1FD2-4A6F-42F0-9915-5999151A4327}" destId="{3983E7E0-EB61-44F3-9480-3E0C93AB8B1D}" srcOrd="1" destOrd="0" presId="urn:microsoft.com/office/officeart/2005/8/layout/hProcess9"/>
    <dgm:cxn modelId="{4ACD5FE2-BFB5-42D7-8765-5F592BE5B5BC}" type="presParOf" srcId="{C5FD1FD2-4A6F-42F0-9915-5999151A4327}" destId="{38E1C8D3-0B1E-40E3-8FBB-BF7C7DEF956D}" srcOrd="2" destOrd="0" presId="urn:microsoft.com/office/officeart/2005/8/layout/hProcess9"/>
    <dgm:cxn modelId="{6479518D-5921-47DC-B521-954C0D73EDF6}" type="presParOf" srcId="{C5FD1FD2-4A6F-42F0-9915-5999151A4327}" destId="{29E81F17-6F2D-485C-A730-E1F9C5858470}" srcOrd="3" destOrd="0" presId="urn:microsoft.com/office/officeart/2005/8/layout/hProcess9"/>
    <dgm:cxn modelId="{73E0A1F8-7917-45CB-BA82-91F56379C02F}" type="presParOf" srcId="{C5FD1FD2-4A6F-42F0-9915-5999151A4327}" destId="{9BA86608-37DD-4BD7-B528-144595EB9CB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EF671-5A53-43B4-8BA7-FEBB3A7E9F8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0A956D-214F-45D7-8ED5-E6A530CDACC3}">
      <dgm:prSet/>
      <dgm:spPr/>
      <dgm:t>
        <a:bodyPr/>
        <a:lstStyle/>
        <a:p>
          <a:pPr rtl="0"/>
          <a:r>
            <a:rPr lang="en-US" dirty="0" smtClean="0"/>
            <a:t>Themes:</a:t>
          </a:r>
          <a:endParaRPr lang="en-US" dirty="0"/>
        </a:p>
      </dgm:t>
    </dgm:pt>
    <dgm:pt modelId="{EC642D95-0A56-42D7-8A8E-BD12FA31EE8B}" type="parTrans" cxnId="{B55B5A09-F302-4385-B8CD-8E4669CFF768}">
      <dgm:prSet/>
      <dgm:spPr/>
      <dgm:t>
        <a:bodyPr/>
        <a:lstStyle/>
        <a:p>
          <a:endParaRPr lang="en-US"/>
        </a:p>
      </dgm:t>
    </dgm:pt>
    <dgm:pt modelId="{3FC1AFC5-7C7F-4290-8BEA-2D7695C0E93E}" type="sibTrans" cxnId="{B55B5A09-F302-4385-B8CD-8E4669CFF768}">
      <dgm:prSet/>
      <dgm:spPr/>
      <dgm:t>
        <a:bodyPr/>
        <a:lstStyle/>
        <a:p>
          <a:endParaRPr lang="en-US"/>
        </a:p>
      </dgm:t>
    </dgm:pt>
    <dgm:pt modelId="{803B445F-9767-48CB-8E1F-2B40982F4A0C}">
      <dgm:prSet/>
      <dgm:spPr/>
      <dgm:t>
        <a:bodyPr/>
        <a:lstStyle/>
        <a:p>
          <a:pPr rtl="0"/>
          <a:r>
            <a:rPr lang="en-US" dirty="0" smtClean="0"/>
            <a:t>Importance of TM</a:t>
          </a:r>
          <a:endParaRPr lang="en-US" dirty="0"/>
        </a:p>
      </dgm:t>
    </dgm:pt>
    <dgm:pt modelId="{17467DAD-0C74-4789-90A7-8C2217EF2B77}" type="parTrans" cxnId="{CFB179E9-66A8-4200-8C42-BF89590701C6}">
      <dgm:prSet/>
      <dgm:spPr/>
      <dgm:t>
        <a:bodyPr/>
        <a:lstStyle/>
        <a:p>
          <a:endParaRPr lang="en-US"/>
        </a:p>
      </dgm:t>
    </dgm:pt>
    <dgm:pt modelId="{D1E14B80-0A77-43C3-8043-24CE8749D59B}" type="sibTrans" cxnId="{CFB179E9-66A8-4200-8C42-BF89590701C6}">
      <dgm:prSet/>
      <dgm:spPr/>
      <dgm:t>
        <a:bodyPr/>
        <a:lstStyle/>
        <a:p>
          <a:endParaRPr lang="en-US"/>
        </a:p>
      </dgm:t>
    </dgm:pt>
    <dgm:pt modelId="{CFE861B3-9E0E-41D6-871D-D638621B0721}">
      <dgm:prSet/>
      <dgm:spPr/>
      <dgm:t>
        <a:bodyPr/>
        <a:lstStyle/>
        <a:p>
          <a:pPr rtl="0"/>
          <a:r>
            <a:rPr lang="en-US" dirty="0" smtClean="0"/>
            <a:t>Role gender plays in the data</a:t>
          </a:r>
          <a:endParaRPr lang="en-US" dirty="0"/>
        </a:p>
      </dgm:t>
    </dgm:pt>
    <dgm:pt modelId="{CC8C9170-CEBE-4EC4-99ED-C4A0FAB80B94}" type="parTrans" cxnId="{CB6C8C6D-A43D-47C6-883A-3AB33B000927}">
      <dgm:prSet/>
      <dgm:spPr/>
      <dgm:t>
        <a:bodyPr/>
        <a:lstStyle/>
        <a:p>
          <a:endParaRPr lang="en-US"/>
        </a:p>
      </dgm:t>
    </dgm:pt>
    <dgm:pt modelId="{9E5EDC75-442E-4496-B9BA-DB215B5F1E55}" type="sibTrans" cxnId="{CB6C8C6D-A43D-47C6-883A-3AB33B000927}">
      <dgm:prSet/>
      <dgm:spPr/>
      <dgm:t>
        <a:bodyPr/>
        <a:lstStyle/>
        <a:p>
          <a:endParaRPr lang="en-US"/>
        </a:p>
      </dgm:t>
    </dgm:pt>
    <dgm:pt modelId="{9EDA72D0-8AB9-4480-9591-FDD99CE47EF1}">
      <dgm:prSet/>
      <dgm:spPr/>
      <dgm:t>
        <a:bodyPr/>
        <a:lstStyle/>
        <a:p>
          <a:pPr rtl="0"/>
          <a:r>
            <a:rPr lang="en-US" dirty="0" smtClean="0"/>
            <a:t>Impact of behaviors which reduce stress</a:t>
          </a:r>
          <a:endParaRPr lang="en-US" dirty="0"/>
        </a:p>
      </dgm:t>
    </dgm:pt>
    <dgm:pt modelId="{F6E1640D-DF0C-415A-BCE8-C903DA804411}" type="parTrans" cxnId="{6B74964C-CB29-4BC4-8623-2ACC74A4F68C}">
      <dgm:prSet/>
      <dgm:spPr/>
      <dgm:t>
        <a:bodyPr/>
        <a:lstStyle/>
        <a:p>
          <a:endParaRPr lang="en-US"/>
        </a:p>
      </dgm:t>
    </dgm:pt>
    <dgm:pt modelId="{F1B57F49-F527-4CA0-9C22-CDD8C1ADC987}" type="sibTrans" cxnId="{6B74964C-CB29-4BC4-8623-2ACC74A4F68C}">
      <dgm:prSet/>
      <dgm:spPr/>
      <dgm:t>
        <a:bodyPr/>
        <a:lstStyle/>
        <a:p>
          <a:endParaRPr lang="en-US"/>
        </a:p>
      </dgm:t>
    </dgm:pt>
    <dgm:pt modelId="{9962D649-6A52-4A43-A830-4149AE7C8DCD}">
      <dgm:prSet/>
      <dgm:spPr/>
      <dgm:t>
        <a:bodyPr/>
        <a:lstStyle/>
        <a:p>
          <a:pPr rtl="0"/>
          <a:r>
            <a:rPr lang="en-US" dirty="0" smtClean="0"/>
            <a:t>Impact of recovering and processing stress. </a:t>
          </a:r>
          <a:endParaRPr lang="en-US" dirty="0"/>
        </a:p>
      </dgm:t>
    </dgm:pt>
    <dgm:pt modelId="{270E682C-64B9-406C-BC9A-8A5908799A29}" type="parTrans" cxnId="{82D9C2B6-6E22-4F93-8A17-77920C4B34DE}">
      <dgm:prSet/>
      <dgm:spPr/>
      <dgm:t>
        <a:bodyPr/>
        <a:lstStyle/>
        <a:p>
          <a:endParaRPr lang="en-US"/>
        </a:p>
      </dgm:t>
    </dgm:pt>
    <dgm:pt modelId="{EF4ED139-E895-4D6E-8BEE-3BB213904D07}" type="sibTrans" cxnId="{82D9C2B6-6E22-4F93-8A17-77920C4B34DE}">
      <dgm:prSet/>
      <dgm:spPr/>
      <dgm:t>
        <a:bodyPr/>
        <a:lstStyle/>
        <a:p>
          <a:endParaRPr lang="en-US"/>
        </a:p>
      </dgm:t>
    </dgm:pt>
    <dgm:pt modelId="{E3EAC9BE-E332-4ABE-9019-36D876985D39}" type="pres">
      <dgm:prSet presAssocID="{0DBEF671-5A53-43B4-8BA7-FEBB3A7E9F8C}" presName="compositeShape" presStyleCnt="0">
        <dgm:presLayoutVars>
          <dgm:chMax val="7"/>
          <dgm:dir/>
          <dgm:resizeHandles val="exact"/>
        </dgm:presLayoutVars>
      </dgm:prSet>
      <dgm:spPr/>
    </dgm:pt>
    <dgm:pt modelId="{FF50D88D-07CD-4673-9EFF-4C6F15C84E3A}" type="pres">
      <dgm:prSet presAssocID="{F10A956D-214F-45D7-8ED5-E6A530CDACC3}" presName="circ1" presStyleLbl="vennNode1" presStyleIdx="0" presStyleCnt="5"/>
      <dgm:spPr/>
    </dgm:pt>
    <dgm:pt modelId="{99B1B85B-E132-4A39-B868-E3B7E44F2337}" type="pres">
      <dgm:prSet presAssocID="{F10A956D-214F-45D7-8ED5-E6A530CDACC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6A76CE-3EA0-4417-BD14-F83273B78EA1}" type="pres">
      <dgm:prSet presAssocID="{803B445F-9767-48CB-8E1F-2B40982F4A0C}" presName="circ2" presStyleLbl="vennNode1" presStyleIdx="1" presStyleCnt="5"/>
      <dgm:spPr/>
    </dgm:pt>
    <dgm:pt modelId="{51CCD758-D95F-474B-A207-53A54C99598D}" type="pres">
      <dgm:prSet presAssocID="{803B445F-9767-48CB-8E1F-2B40982F4A0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726E6A8-1043-447C-AF3D-71A1AF4369BA}" type="pres">
      <dgm:prSet presAssocID="{CFE861B3-9E0E-41D6-871D-D638621B0721}" presName="circ3" presStyleLbl="vennNode1" presStyleIdx="2" presStyleCnt="5"/>
      <dgm:spPr/>
    </dgm:pt>
    <dgm:pt modelId="{A4FC3BA0-CBD2-4212-BF93-7C59786F0DA2}" type="pres">
      <dgm:prSet presAssocID="{CFE861B3-9E0E-41D6-871D-D638621B07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833075B-A47B-4895-A2BE-808F99E24986}" type="pres">
      <dgm:prSet presAssocID="{9EDA72D0-8AB9-4480-9591-FDD99CE47EF1}" presName="circ4" presStyleLbl="vennNode1" presStyleIdx="3" presStyleCnt="5"/>
      <dgm:spPr/>
    </dgm:pt>
    <dgm:pt modelId="{8F2B296B-B53F-463D-B401-5010D00CEB9B}" type="pres">
      <dgm:prSet presAssocID="{9EDA72D0-8AB9-4480-9591-FDD99CE47EF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4F46B7-B681-43A5-88CE-81B3AC388F71}" type="pres">
      <dgm:prSet presAssocID="{9962D649-6A52-4A43-A830-4149AE7C8DCD}" presName="circ5" presStyleLbl="vennNode1" presStyleIdx="4" presStyleCnt="5"/>
      <dgm:spPr/>
    </dgm:pt>
    <dgm:pt modelId="{00E48909-CF8B-4C1E-8A49-1F039DCA0C87}" type="pres">
      <dgm:prSet presAssocID="{9962D649-6A52-4A43-A830-4149AE7C8DCD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B14EEB3-6D3B-478E-A564-BEB4A74F71F8}" type="presOf" srcId="{9962D649-6A52-4A43-A830-4149AE7C8DCD}" destId="{00E48909-CF8B-4C1E-8A49-1F039DCA0C87}" srcOrd="0" destOrd="0" presId="urn:microsoft.com/office/officeart/2005/8/layout/venn1"/>
    <dgm:cxn modelId="{B55B5A09-F302-4385-B8CD-8E4669CFF768}" srcId="{0DBEF671-5A53-43B4-8BA7-FEBB3A7E9F8C}" destId="{F10A956D-214F-45D7-8ED5-E6A530CDACC3}" srcOrd="0" destOrd="0" parTransId="{EC642D95-0A56-42D7-8A8E-BD12FA31EE8B}" sibTransId="{3FC1AFC5-7C7F-4290-8BEA-2D7695C0E93E}"/>
    <dgm:cxn modelId="{9FE8AE82-0054-43DD-8075-85040EBD55C7}" type="presOf" srcId="{803B445F-9767-48CB-8E1F-2B40982F4A0C}" destId="{51CCD758-D95F-474B-A207-53A54C99598D}" srcOrd="0" destOrd="0" presId="urn:microsoft.com/office/officeart/2005/8/layout/venn1"/>
    <dgm:cxn modelId="{A5EBC470-AA9A-4CE2-ACE9-44293C9C2248}" type="presOf" srcId="{9EDA72D0-8AB9-4480-9591-FDD99CE47EF1}" destId="{8F2B296B-B53F-463D-B401-5010D00CEB9B}" srcOrd="0" destOrd="0" presId="urn:microsoft.com/office/officeart/2005/8/layout/venn1"/>
    <dgm:cxn modelId="{CFB179E9-66A8-4200-8C42-BF89590701C6}" srcId="{0DBEF671-5A53-43B4-8BA7-FEBB3A7E9F8C}" destId="{803B445F-9767-48CB-8E1F-2B40982F4A0C}" srcOrd="1" destOrd="0" parTransId="{17467DAD-0C74-4789-90A7-8C2217EF2B77}" sibTransId="{D1E14B80-0A77-43C3-8043-24CE8749D59B}"/>
    <dgm:cxn modelId="{6B74964C-CB29-4BC4-8623-2ACC74A4F68C}" srcId="{0DBEF671-5A53-43B4-8BA7-FEBB3A7E9F8C}" destId="{9EDA72D0-8AB9-4480-9591-FDD99CE47EF1}" srcOrd="3" destOrd="0" parTransId="{F6E1640D-DF0C-415A-BCE8-C903DA804411}" sibTransId="{F1B57F49-F527-4CA0-9C22-CDD8C1ADC987}"/>
    <dgm:cxn modelId="{82D9C2B6-6E22-4F93-8A17-77920C4B34DE}" srcId="{0DBEF671-5A53-43B4-8BA7-FEBB3A7E9F8C}" destId="{9962D649-6A52-4A43-A830-4149AE7C8DCD}" srcOrd="4" destOrd="0" parTransId="{270E682C-64B9-406C-BC9A-8A5908799A29}" sibTransId="{EF4ED139-E895-4D6E-8BEE-3BB213904D07}"/>
    <dgm:cxn modelId="{4B34C8F6-1F58-4D4A-BB77-8D542F995596}" type="presOf" srcId="{F10A956D-214F-45D7-8ED5-E6A530CDACC3}" destId="{99B1B85B-E132-4A39-B868-E3B7E44F2337}" srcOrd="0" destOrd="0" presId="urn:microsoft.com/office/officeart/2005/8/layout/venn1"/>
    <dgm:cxn modelId="{9D74CF57-9900-43C5-8CF4-A050D385E49E}" type="presOf" srcId="{0DBEF671-5A53-43B4-8BA7-FEBB3A7E9F8C}" destId="{E3EAC9BE-E332-4ABE-9019-36D876985D39}" srcOrd="0" destOrd="0" presId="urn:microsoft.com/office/officeart/2005/8/layout/venn1"/>
    <dgm:cxn modelId="{CB6C8C6D-A43D-47C6-883A-3AB33B000927}" srcId="{0DBEF671-5A53-43B4-8BA7-FEBB3A7E9F8C}" destId="{CFE861B3-9E0E-41D6-871D-D638621B0721}" srcOrd="2" destOrd="0" parTransId="{CC8C9170-CEBE-4EC4-99ED-C4A0FAB80B94}" sibTransId="{9E5EDC75-442E-4496-B9BA-DB215B5F1E55}"/>
    <dgm:cxn modelId="{1A13BAF8-79B2-4785-B32C-EE18AB533360}" type="presOf" srcId="{CFE861B3-9E0E-41D6-871D-D638621B0721}" destId="{A4FC3BA0-CBD2-4212-BF93-7C59786F0DA2}" srcOrd="0" destOrd="0" presId="urn:microsoft.com/office/officeart/2005/8/layout/venn1"/>
    <dgm:cxn modelId="{24336D01-C537-436F-832A-57B3E7195A99}" type="presParOf" srcId="{E3EAC9BE-E332-4ABE-9019-36D876985D39}" destId="{FF50D88D-07CD-4673-9EFF-4C6F15C84E3A}" srcOrd="0" destOrd="0" presId="urn:microsoft.com/office/officeart/2005/8/layout/venn1"/>
    <dgm:cxn modelId="{4EA232C3-A743-4B35-ACE3-DBEBD03C4646}" type="presParOf" srcId="{E3EAC9BE-E332-4ABE-9019-36D876985D39}" destId="{99B1B85B-E132-4A39-B868-E3B7E44F2337}" srcOrd="1" destOrd="0" presId="urn:microsoft.com/office/officeart/2005/8/layout/venn1"/>
    <dgm:cxn modelId="{CAF2A578-37BF-4AEF-8D91-35D3FDEDE3B8}" type="presParOf" srcId="{E3EAC9BE-E332-4ABE-9019-36D876985D39}" destId="{016A76CE-3EA0-4417-BD14-F83273B78EA1}" srcOrd="2" destOrd="0" presId="urn:microsoft.com/office/officeart/2005/8/layout/venn1"/>
    <dgm:cxn modelId="{3928D07A-AF18-496A-9FFE-BA9C70903DE1}" type="presParOf" srcId="{E3EAC9BE-E332-4ABE-9019-36D876985D39}" destId="{51CCD758-D95F-474B-A207-53A54C99598D}" srcOrd="3" destOrd="0" presId="urn:microsoft.com/office/officeart/2005/8/layout/venn1"/>
    <dgm:cxn modelId="{B7D47CB8-2C75-409E-9E00-7C044184AD6A}" type="presParOf" srcId="{E3EAC9BE-E332-4ABE-9019-36D876985D39}" destId="{B726E6A8-1043-447C-AF3D-71A1AF4369BA}" srcOrd="4" destOrd="0" presId="urn:microsoft.com/office/officeart/2005/8/layout/venn1"/>
    <dgm:cxn modelId="{779F356A-43E3-450D-A73F-F0D69A51D035}" type="presParOf" srcId="{E3EAC9BE-E332-4ABE-9019-36D876985D39}" destId="{A4FC3BA0-CBD2-4212-BF93-7C59786F0DA2}" srcOrd="5" destOrd="0" presId="urn:microsoft.com/office/officeart/2005/8/layout/venn1"/>
    <dgm:cxn modelId="{C9EA7175-B4BF-4BD8-AB43-A50C3D4710C5}" type="presParOf" srcId="{E3EAC9BE-E332-4ABE-9019-36D876985D39}" destId="{9833075B-A47B-4895-A2BE-808F99E24986}" srcOrd="6" destOrd="0" presId="urn:microsoft.com/office/officeart/2005/8/layout/venn1"/>
    <dgm:cxn modelId="{4DDE701A-355D-4D4F-BF20-BAFD20CAE225}" type="presParOf" srcId="{E3EAC9BE-E332-4ABE-9019-36D876985D39}" destId="{8F2B296B-B53F-463D-B401-5010D00CEB9B}" srcOrd="7" destOrd="0" presId="urn:microsoft.com/office/officeart/2005/8/layout/venn1"/>
    <dgm:cxn modelId="{07E9A47E-148E-4321-8EA3-96054C370FF3}" type="presParOf" srcId="{E3EAC9BE-E332-4ABE-9019-36D876985D39}" destId="{F74F46B7-B681-43A5-88CE-81B3AC388F71}" srcOrd="8" destOrd="0" presId="urn:microsoft.com/office/officeart/2005/8/layout/venn1"/>
    <dgm:cxn modelId="{0EF04108-1040-4C64-91A4-B4C98C1C81C6}" type="presParOf" srcId="{E3EAC9BE-E332-4ABE-9019-36D876985D39}" destId="{00E48909-CF8B-4C1E-8A49-1F039DCA0C8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FFCE1-AEAF-494A-9B66-9BDC52D00CBB}">
      <dsp:nvSpPr>
        <dsp:cNvPr id="0" name=""/>
        <dsp:cNvSpPr/>
      </dsp:nvSpPr>
      <dsp:spPr>
        <a:xfrm>
          <a:off x="646747" y="0"/>
          <a:ext cx="7329805" cy="543242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9C0CF-6C20-4C31-BCD9-9952A9E4AB3C}">
      <dsp:nvSpPr>
        <dsp:cNvPr id="0" name=""/>
        <dsp:cNvSpPr/>
      </dsp:nvSpPr>
      <dsp:spPr>
        <a:xfrm>
          <a:off x="9263" y="1629727"/>
          <a:ext cx="2775624" cy="2172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Summarize each source with a few sentences</a:t>
          </a:r>
          <a:endParaRPr lang="en-US" sz="3000" kern="1200" dirty="0"/>
        </a:p>
      </dsp:txBody>
      <dsp:txXfrm>
        <a:off x="115339" y="1735803"/>
        <a:ext cx="2563472" cy="1960818"/>
      </dsp:txXfrm>
    </dsp:sp>
    <dsp:sp modelId="{38E1C8D3-0B1E-40E3-8FBB-BF7C7DEF956D}">
      <dsp:nvSpPr>
        <dsp:cNvPr id="0" name=""/>
        <dsp:cNvSpPr/>
      </dsp:nvSpPr>
      <dsp:spPr>
        <a:xfrm>
          <a:off x="2923837" y="1629727"/>
          <a:ext cx="2775624" cy="2172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Add each source to your bibliography</a:t>
          </a:r>
          <a:endParaRPr lang="en-US" sz="3000" kern="1200"/>
        </a:p>
      </dsp:txBody>
      <dsp:txXfrm>
        <a:off x="3029913" y="1735803"/>
        <a:ext cx="2563472" cy="1960818"/>
      </dsp:txXfrm>
    </dsp:sp>
    <dsp:sp modelId="{9BA86608-37DD-4BD7-B528-144595EB9CBC}">
      <dsp:nvSpPr>
        <dsp:cNvPr id="0" name=""/>
        <dsp:cNvSpPr/>
      </dsp:nvSpPr>
      <dsp:spPr>
        <a:xfrm>
          <a:off x="5838412" y="1629727"/>
          <a:ext cx="2775624" cy="2172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Add your summary to your literature survey</a:t>
          </a:r>
          <a:endParaRPr lang="en-US" sz="3000" kern="1200"/>
        </a:p>
      </dsp:txBody>
      <dsp:txXfrm>
        <a:off x="5944488" y="1735803"/>
        <a:ext cx="2563472" cy="1960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0D88D-07CD-4673-9EFF-4C6F15C84E3A}">
      <dsp:nvSpPr>
        <dsp:cNvPr id="0" name=""/>
        <dsp:cNvSpPr/>
      </dsp:nvSpPr>
      <dsp:spPr>
        <a:xfrm>
          <a:off x="4339907" y="1494853"/>
          <a:ext cx="1835785" cy="1835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9B1B85B-E132-4A39-B868-E3B7E44F2337}">
      <dsp:nvSpPr>
        <dsp:cNvPr id="0" name=""/>
        <dsp:cNvSpPr/>
      </dsp:nvSpPr>
      <dsp:spPr>
        <a:xfrm>
          <a:off x="4193044" y="0"/>
          <a:ext cx="2129510" cy="12325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Themes:</a:t>
          </a:r>
          <a:endParaRPr lang="en-US" sz="2300" kern="1200" dirty="0"/>
        </a:p>
      </dsp:txBody>
      <dsp:txXfrm>
        <a:off x="4193044" y="0"/>
        <a:ext cx="2129510" cy="1232598"/>
      </dsp:txXfrm>
    </dsp:sp>
    <dsp:sp modelId="{016A76CE-3EA0-4417-BD14-F83273B78EA1}">
      <dsp:nvSpPr>
        <dsp:cNvPr id="0" name=""/>
        <dsp:cNvSpPr/>
      </dsp:nvSpPr>
      <dsp:spPr>
        <a:xfrm>
          <a:off x="5038240" y="2002054"/>
          <a:ext cx="1835785" cy="1835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CCD758-D95F-474B-A207-53A54C99598D}">
      <dsp:nvSpPr>
        <dsp:cNvPr id="0" name=""/>
        <dsp:cNvSpPr/>
      </dsp:nvSpPr>
      <dsp:spPr>
        <a:xfrm>
          <a:off x="7020153" y="1625980"/>
          <a:ext cx="1909216" cy="133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Importance of TM</a:t>
          </a:r>
          <a:endParaRPr lang="en-US" sz="2300" kern="1200" dirty="0"/>
        </a:p>
      </dsp:txBody>
      <dsp:txXfrm>
        <a:off x="7020153" y="1625980"/>
        <a:ext cx="1909216" cy="1337500"/>
      </dsp:txXfrm>
    </dsp:sp>
    <dsp:sp modelId="{B726E6A8-1043-447C-AF3D-71A1AF4369BA}">
      <dsp:nvSpPr>
        <dsp:cNvPr id="0" name=""/>
        <dsp:cNvSpPr/>
      </dsp:nvSpPr>
      <dsp:spPr>
        <a:xfrm>
          <a:off x="4771684" y="2823437"/>
          <a:ext cx="1835785" cy="1835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4FC3BA0-CBD2-4212-BF93-7C59786F0DA2}">
      <dsp:nvSpPr>
        <dsp:cNvPr id="0" name=""/>
        <dsp:cNvSpPr/>
      </dsp:nvSpPr>
      <dsp:spPr>
        <a:xfrm>
          <a:off x="6726428" y="3907599"/>
          <a:ext cx="1909216" cy="133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Role gender plays in the data</a:t>
          </a:r>
          <a:endParaRPr lang="en-US" sz="2300" kern="1200" dirty="0"/>
        </a:p>
      </dsp:txBody>
      <dsp:txXfrm>
        <a:off x="6726428" y="3907599"/>
        <a:ext cx="1909216" cy="1337500"/>
      </dsp:txXfrm>
    </dsp:sp>
    <dsp:sp modelId="{9833075B-A47B-4895-A2BE-808F99E24986}">
      <dsp:nvSpPr>
        <dsp:cNvPr id="0" name=""/>
        <dsp:cNvSpPr/>
      </dsp:nvSpPr>
      <dsp:spPr>
        <a:xfrm>
          <a:off x="3908130" y="2823437"/>
          <a:ext cx="1835785" cy="1835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2B296B-B53F-463D-B401-5010D00CEB9B}">
      <dsp:nvSpPr>
        <dsp:cNvPr id="0" name=""/>
        <dsp:cNvSpPr/>
      </dsp:nvSpPr>
      <dsp:spPr>
        <a:xfrm>
          <a:off x="1879955" y="3907599"/>
          <a:ext cx="1909216" cy="133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Impact of behaviors which reduce stress</a:t>
          </a:r>
          <a:endParaRPr lang="en-US" sz="2300" kern="1200" dirty="0"/>
        </a:p>
      </dsp:txBody>
      <dsp:txXfrm>
        <a:off x="1879955" y="3907599"/>
        <a:ext cx="1909216" cy="1337500"/>
      </dsp:txXfrm>
    </dsp:sp>
    <dsp:sp modelId="{F74F46B7-B681-43A5-88CE-81B3AC388F71}">
      <dsp:nvSpPr>
        <dsp:cNvPr id="0" name=""/>
        <dsp:cNvSpPr/>
      </dsp:nvSpPr>
      <dsp:spPr>
        <a:xfrm>
          <a:off x="3641574" y="2002054"/>
          <a:ext cx="1835785" cy="18357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E48909-CF8B-4C1E-8A49-1F039DCA0C87}">
      <dsp:nvSpPr>
        <dsp:cNvPr id="0" name=""/>
        <dsp:cNvSpPr/>
      </dsp:nvSpPr>
      <dsp:spPr>
        <a:xfrm>
          <a:off x="1586229" y="1625980"/>
          <a:ext cx="1909216" cy="1337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Impact of recovering and processing stress. </a:t>
          </a:r>
          <a:endParaRPr lang="en-US" sz="2300" kern="1200" dirty="0"/>
        </a:p>
      </dsp:txBody>
      <dsp:txXfrm>
        <a:off x="1586229" y="1625980"/>
        <a:ext cx="1909216" cy="13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0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3185-BC1C-4FCC-B06C-9C235185983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4842-E427-4F99-A78C-6D5A6C37B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two </a:t>
            </a:r>
            <a:r>
              <a:rPr lang="en-US" dirty="0" err="1" smtClean="0"/>
              <a:t>hw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Reintegrate your analysis into your paper (junkyard)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8100" cy="4351338"/>
          </a:xfrm>
        </p:spPr>
        <p:txBody>
          <a:bodyPr/>
          <a:lstStyle/>
          <a:p>
            <a:r>
              <a:rPr lang="en-US" dirty="0" smtClean="0"/>
              <a:t>Begin to clarify your understanding for the reader</a:t>
            </a:r>
          </a:p>
          <a:p>
            <a:r>
              <a:rPr lang="en-US" dirty="0" smtClean="0"/>
              <a:t>Every time you step back and gain greater understanding of the material, you should present that to the reader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3374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9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undergoes two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Landscape understanding: what’s come before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new things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must approach the time when you will learn new things, keep assembling sources until you identify a way to learn something new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Incorporate 5 new sources into your ‘summary of sources’ 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Possess 10 summarized sources by next week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Begin to formulate your literature survey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Transfer your summaries into your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Now the paper begins to take shape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Introduction (goes last)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Lit survey (go first, happen first)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Lit survey lays the ground work for the entire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6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literature survey to your 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r>
              <a:rPr lang="en-US" dirty="0" smtClean="0"/>
              <a:t>Do this by adding a new heading, literature survey, with style heading 1 after introduction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01" y="1234281"/>
            <a:ext cx="691753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idea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937943"/>
              </p:ext>
            </p:extLst>
          </p:nvPr>
        </p:nvGraphicFramePr>
        <p:xfrm>
          <a:off x="3378200" y="609600"/>
          <a:ext cx="8623300" cy="5432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317500" y="1690688"/>
            <a:ext cx="2882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Merge the summaries from each journal article in your summary of sources into your literature survey in your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3213100" cy="4549775"/>
          </a:xfrm>
        </p:spPr>
        <p:txBody>
          <a:bodyPr/>
          <a:lstStyle/>
          <a:p>
            <a:r>
              <a:rPr lang="en-US" dirty="0" smtClean="0"/>
              <a:t>Add each source to the bibliography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457200"/>
            <a:ext cx="6937375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832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0" y="1544003"/>
            <a:ext cx="57912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1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begin with a blank 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r>
              <a:rPr lang="en-US" dirty="0" smtClean="0"/>
              <a:t>Copy / paste your summary statements here, </a:t>
            </a:r>
          </a:p>
          <a:p>
            <a:r>
              <a:rPr lang="en-US" dirty="0" smtClean="0"/>
              <a:t>Cite each statement</a:t>
            </a:r>
          </a:p>
          <a:p>
            <a:r>
              <a:rPr lang="en-US" dirty="0" smtClean="0"/>
              <a:t>No copy/paste of any author’s language, just use your own language even if it isn’t perfect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690688"/>
            <a:ext cx="5664200" cy="45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initially a junkyard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Its not useful until we organize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696403"/>
            <a:ext cx="5600700" cy="4480560"/>
          </a:xfrm>
          <a:prstGeom prst="rect">
            <a:avLst/>
          </a:prstGeom>
        </p:spPr>
      </p:pic>
      <p:pic>
        <p:nvPicPr>
          <p:cNvPr id="1026" name="Picture 2" descr="http://image.moparmusclemagazine.com/f/9225876%2Bw750%2Bst0/mopp_0611_10_z%2Bmopar_salvage_yards%2Bnot_just_a_wrecking_y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3095625"/>
            <a:ext cx="39878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1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back, Try to organize the junkyard a bit, look for the big themes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796154"/>
              </p:ext>
            </p:extLst>
          </p:nvPr>
        </p:nvGraphicFramePr>
        <p:xfrm>
          <a:off x="838200" y="1371600"/>
          <a:ext cx="10515600" cy="524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90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 two hw</vt:lpstr>
      <vt:lpstr>Goals and deliverables</vt:lpstr>
      <vt:lpstr>Add your literature survey to your table of contents</vt:lpstr>
      <vt:lpstr>Big idea</vt:lpstr>
      <vt:lpstr>Task one</vt:lpstr>
      <vt:lpstr>PowerPoint Presentation</vt:lpstr>
      <vt:lpstr>First, begin with a blank slate</vt:lpstr>
      <vt:lpstr>LS is initially a junkyard</vt:lpstr>
      <vt:lpstr>Step back, Try to organize the junkyard a bit, look for the big themes</vt:lpstr>
      <vt:lpstr>Reintegrate your analysis into your paper (junkyard)</vt:lpstr>
      <vt:lpstr>Research undergoes two phases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two hw</dc:title>
  <dc:creator>rcc</dc:creator>
  <cp:lastModifiedBy>rcc</cp:lastModifiedBy>
  <cp:revision>8</cp:revision>
  <dcterms:created xsi:type="dcterms:W3CDTF">2016-03-02T16:07:39Z</dcterms:created>
  <dcterms:modified xsi:type="dcterms:W3CDTF">2016-03-02T16:54:17Z</dcterms:modified>
</cp:coreProperties>
</file>