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07B0-F5A7-4A80-B79A-EBFC82D6ECD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B7C1-66EB-4CF8-A70F-0536E0BF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5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07B0-F5A7-4A80-B79A-EBFC82D6ECD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B7C1-66EB-4CF8-A70F-0536E0BF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9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07B0-F5A7-4A80-B79A-EBFC82D6ECD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B7C1-66EB-4CF8-A70F-0536E0BF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2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07B0-F5A7-4A80-B79A-EBFC82D6ECD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B7C1-66EB-4CF8-A70F-0536E0BF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07B0-F5A7-4A80-B79A-EBFC82D6ECD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B7C1-66EB-4CF8-A70F-0536E0BF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07B0-F5A7-4A80-B79A-EBFC82D6ECD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B7C1-66EB-4CF8-A70F-0536E0BF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9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07B0-F5A7-4A80-B79A-EBFC82D6ECD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B7C1-66EB-4CF8-A70F-0536E0BF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3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07B0-F5A7-4A80-B79A-EBFC82D6ECD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B7C1-66EB-4CF8-A70F-0536E0BF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2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07B0-F5A7-4A80-B79A-EBFC82D6ECD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B7C1-66EB-4CF8-A70F-0536E0BF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8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07B0-F5A7-4A80-B79A-EBFC82D6ECD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B7C1-66EB-4CF8-A70F-0536E0BF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8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07B0-F5A7-4A80-B79A-EBFC82D6ECD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B7C1-66EB-4CF8-A70F-0536E0BF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8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407B0-F5A7-4A80-B79A-EBFC82D6ECD9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CB7C1-66EB-4CF8-A70F-0536E0BF0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6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3126" y="527357"/>
            <a:ext cx="4973782" cy="6220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Mid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23" y="1386348"/>
            <a:ext cx="11592231" cy="510294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Write answers in short essay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Write in one document in 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Produce your graphs in excel, copy/paste into your </a:t>
            </a:r>
            <a:r>
              <a:rPr lang="en-US" sz="3200" dirty="0" smtClean="0"/>
              <a:t>essay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Produce smart art in PPT, copy/paste into your essay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Write your name on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Check your email, there’s a link to drop box –upload your mid term using that </a:t>
            </a:r>
            <a:r>
              <a:rPr lang="en-US" sz="3200" dirty="0" smtClean="0"/>
              <a:t>link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 smtClean="0"/>
              <a:t>If you cannot access your rcc email, upload your MT to </a:t>
            </a:r>
            <a:r>
              <a:rPr lang="en-US" sz="2400" i="1" dirty="0" err="1" smtClean="0"/>
              <a:t>dropbox</a:t>
            </a:r>
            <a:r>
              <a:rPr lang="en-US" sz="2400" i="1" dirty="0" smtClean="0"/>
              <a:t>, and share it with me, Stefan.bund@rccd.edu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0915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Mid term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rcc</dc:creator>
  <cp:lastModifiedBy>rcc</cp:lastModifiedBy>
  <cp:revision>6</cp:revision>
  <dcterms:created xsi:type="dcterms:W3CDTF">2015-11-02T16:03:00Z</dcterms:created>
  <dcterms:modified xsi:type="dcterms:W3CDTF">2015-11-03T18:56:26Z</dcterms:modified>
</cp:coreProperties>
</file>