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13B54-4371-4D1B-A4FA-3B19C7AC8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2561C1-E019-42D8-B5B7-C8D162A97106}">
      <dgm:prSet/>
      <dgm:spPr/>
      <dgm:t>
        <a:bodyPr/>
        <a:lstStyle/>
        <a:p>
          <a:pPr rtl="0"/>
          <a:r>
            <a:rPr lang="en-US" smtClean="0"/>
            <a:t>Summarize your project work from the prior week</a:t>
          </a:r>
          <a:endParaRPr lang="en-US"/>
        </a:p>
      </dgm:t>
    </dgm:pt>
    <dgm:pt modelId="{403E3A30-8E12-4041-9C6D-1904A2425195}" type="parTrans" cxnId="{FAD620A8-754A-456E-90B2-36151C6514C0}">
      <dgm:prSet/>
      <dgm:spPr/>
      <dgm:t>
        <a:bodyPr/>
        <a:lstStyle/>
        <a:p>
          <a:endParaRPr lang="en-US"/>
        </a:p>
      </dgm:t>
    </dgm:pt>
    <dgm:pt modelId="{7A47D86C-17AC-4391-B9A0-B32F4F2CF3C9}" type="sibTrans" cxnId="{FAD620A8-754A-456E-90B2-36151C6514C0}">
      <dgm:prSet/>
      <dgm:spPr/>
      <dgm:t>
        <a:bodyPr/>
        <a:lstStyle/>
        <a:p>
          <a:endParaRPr lang="en-US"/>
        </a:p>
      </dgm:t>
    </dgm:pt>
    <dgm:pt modelId="{BA376F4F-CB27-4C45-8A28-EC5D250A14B4}">
      <dgm:prSet/>
      <dgm:spPr/>
      <dgm:t>
        <a:bodyPr/>
        <a:lstStyle/>
        <a:p>
          <a:pPr rtl="0"/>
          <a:r>
            <a:rPr lang="en-US" smtClean="0"/>
            <a:t>What’s the major topic</a:t>
          </a:r>
          <a:endParaRPr lang="en-US"/>
        </a:p>
      </dgm:t>
    </dgm:pt>
    <dgm:pt modelId="{BD6178D7-BBAE-4ABB-80CD-FFC65B1F1562}" type="parTrans" cxnId="{91B2D86F-1724-4D04-B3EE-7BEAEA6334E0}">
      <dgm:prSet/>
      <dgm:spPr/>
      <dgm:t>
        <a:bodyPr/>
        <a:lstStyle/>
        <a:p>
          <a:endParaRPr lang="en-US"/>
        </a:p>
      </dgm:t>
    </dgm:pt>
    <dgm:pt modelId="{E87720E3-8E2E-45C6-B13D-3EBEDCC0EF25}" type="sibTrans" cxnId="{91B2D86F-1724-4D04-B3EE-7BEAEA6334E0}">
      <dgm:prSet/>
      <dgm:spPr/>
      <dgm:t>
        <a:bodyPr/>
        <a:lstStyle/>
        <a:p>
          <a:endParaRPr lang="en-US"/>
        </a:p>
      </dgm:t>
    </dgm:pt>
    <dgm:pt modelId="{CD6659A1-4E12-49B7-ADBC-0E6B47A54385}">
      <dgm:prSet/>
      <dgm:spPr/>
      <dgm:t>
        <a:bodyPr/>
        <a:lstStyle/>
        <a:p>
          <a:pPr rtl="0"/>
          <a:r>
            <a:rPr lang="en-US" smtClean="0"/>
            <a:t>What’s your angle to approach with?</a:t>
          </a:r>
          <a:endParaRPr lang="en-US"/>
        </a:p>
      </dgm:t>
    </dgm:pt>
    <dgm:pt modelId="{841DD5F5-4686-4A5D-9346-70A651778627}" type="parTrans" cxnId="{2924B15F-C4E9-491D-B4AC-33C9CB38FA8C}">
      <dgm:prSet/>
      <dgm:spPr/>
      <dgm:t>
        <a:bodyPr/>
        <a:lstStyle/>
        <a:p>
          <a:endParaRPr lang="en-US"/>
        </a:p>
      </dgm:t>
    </dgm:pt>
    <dgm:pt modelId="{80BA9810-DDAC-4E08-9748-E126B9F7478C}" type="sibTrans" cxnId="{2924B15F-C4E9-491D-B4AC-33C9CB38FA8C}">
      <dgm:prSet/>
      <dgm:spPr/>
      <dgm:t>
        <a:bodyPr/>
        <a:lstStyle/>
        <a:p>
          <a:endParaRPr lang="en-US"/>
        </a:p>
      </dgm:t>
    </dgm:pt>
    <dgm:pt modelId="{69C51A5C-249D-4E58-A0EF-8706E672B06B}">
      <dgm:prSet/>
      <dgm:spPr/>
      <dgm:t>
        <a:bodyPr/>
        <a:lstStyle/>
        <a:p>
          <a:pPr rtl="0"/>
          <a:r>
            <a:rPr lang="en-US" dirty="0" smtClean="0"/>
            <a:t>Assemble a library of sources, to read this week</a:t>
          </a:r>
          <a:endParaRPr lang="en-US" dirty="0"/>
        </a:p>
      </dgm:t>
    </dgm:pt>
    <dgm:pt modelId="{276999E6-8565-4562-9A28-764F3341A36E}" type="parTrans" cxnId="{E9B4670A-DC17-4E3D-89D8-389B8B84B245}">
      <dgm:prSet/>
      <dgm:spPr/>
      <dgm:t>
        <a:bodyPr/>
        <a:lstStyle/>
        <a:p>
          <a:endParaRPr lang="en-US"/>
        </a:p>
      </dgm:t>
    </dgm:pt>
    <dgm:pt modelId="{3CFFCB61-A0EE-4D50-9604-1E530DBA9F3E}" type="sibTrans" cxnId="{E9B4670A-DC17-4E3D-89D8-389B8B84B245}">
      <dgm:prSet/>
      <dgm:spPr/>
      <dgm:t>
        <a:bodyPr/>
        <a:lstStyle/>
        <a:p>
          <a:endParaRPr lang="en-US"/>
        </a:p>
      </dgm:t>
    </dgm:pt>
    <dgm:pt modelId="{2207B679-61C7-4837-B9B3-A2C97DB86D42}">
      <dgm:prSet/>
      <dgm:spPr/>
      <dgm:t>
        <a:bodyPr/>
        <a:lstStyle/>
        <a:p>
          <a:pPr rtl="0"/>
          <a:r>
            <a:rPr lang="en-US" smtClean="0"/>
            <a:t>Prepare a tool to collect, summarize and categorize your literature survey</a:t>
          </a:r>
          <a:endParaRPr lang="en-US"/>
        </a:p>
      </dgm:t>
    </dgm:pt>
    <dgm:pt modelId="{F0A8F699-B211-4E80-ABB2-741CFC9CAC92}" type="parTrans" cxnId="{722E71EA-64B8-4798-B4F7-ADA6DAB19210}">
      <dgm:prSet/>
      <dgm:spPr/>
      <dgm:t>
        <a:bodyPr/>
        <a:lstStyle/>
        <a:p>
          <a:endParaRPr lang="en-US"/>
        </a:p>
      </dgm:t>
    </dgm:pt>
    <dgm:pt modelId="{D2FCE9A0-E2D8-4C4C-A103-E6711F111408}" type="sibTrans" cxnId="{722E71EA-64B8-4798-B4F7-ADA6DAB19210}">
      <dgm:prSet/>
      <dgm:spPr/>
      <dgm:t>
        <a:bodyPr/>
        <a:lstStyle/>
        <a:p>
          <a:endParaRPr lang="en-US"/>
        </a:p>
      </dgm:t>
    </dgm:pt>
    <dgm:pt modelId="{72AB2FD9-6675-4528-AFF0-1F7B601155E1}">
      <dgm:prSet/>
      <dgm:spPr/>
      <dgm:t>
        <a:bodyPr/>
        <a:lstStyle/>
        <a:p>
          <a:pPr rtl="0"/>
          <a:r>
            <a:rPr lang="en-US" smtClean="0"/>
            <a:t>A ‘smart literature survey’ tool to help streamline the work of the LS</a:t>
          </a:r>
          <a:endParaRPr lang="en-US"/>
        </a:p>
      </dgm:t>
    </dgm:pt>
    <dgm:pt modelId="{F08A6947-28E4-4FAC-8625-441D9F92DD03}" type="parTrans" cxnId="{F949993E-A13F-4B08-8886-8911DAC1A5FE}">
      <dgm:prSet/>
      <dgm:spPr/>
      <dgm:t>
        <a:bodyPr/>
        <a:lstStyle/>
        <a:p>
          <a:endParaRPr lang="en-US"/>
        </a:p>
      </dgm:t>
    </dgm:pt>
    <dgm:pt modelId="{E1154ACE-6F59-4D30-BC9E-EC8298244FCF}" type="sibTrans" cxnId="{F949993E-A13F-4B08-8886-8911DAC1A5FE}">
      <dgm:prSet/>
      <dgm:spPr/>
      <dgm:t>
        <a:bodyPr/>
        <a:lstStyle/>
        <a:p>
          <a:endParaRPr lang="en-US"/>
        </a:p>
      </dgm:t>
    </dgm:pt>
    <dgm:pt modelId="{92B8BF95-DE20-48BB-8C5E-A5AFB69D4E0B}">
      <dgm:prSet/>
      <dgm:spPr/>
      <dgm:t>
        <a:bodyPr/>
        <a:lstStyle/>
        <a:p>
          <a:pPr rtl="0"/>
          <a:r>
            <a:rPr lang="en-US" smtClean="0"/>
            <a:t>What is your operating design of experiments</a:t>
          </a:r>
          <a:endParaRPr lang="en-US"/>
        </a:p>
      </dgm:t>
    </dgm:pt>
    <dgm:pt modelId="{38673657-C8C3-4E1D-9BF6-0F1E3D967BB7}" type="parTrans" cxnId="{E6279070-8837-4B57-9670-9DD1A2CB459F}">
      <dgm:prSet/>
      <dgm:spPr/>
      <dgm:t>
        <a:bodyPr/>
        <a:lstStyle/>
        <a:p>
          <a:endParaRPr lang="en-US"/>
        </a:p>
      </dgm:t>
    </dgm:pt>
    <dgm:pt modelId="{6B0BF507-B379-4E5A-B583-9C2B0A95224D}" type="sibTrans" cxnId="{E6279070-8837-4B57-9670-9DD1A2CB459F}">
      <dgm:prSet/>
      <dgm:spPr/>
      <dgm:t>
        <a:bodyPr/>
        <a:lstStyle/>
        <a:p>
          <a:endParaRPr lang="en-US"/>
        </a:p>
      </dgm:t>
    </dgm:pt>
    <dgm:pt modelId="{39150D39-651C-45F4-B977-4BFFD71D817F}">
      <dgm:prSet/>
      <dgm:spPr/>
      <dgm:t>
        <a:bodyPr/>
        <a:lstStyle/>
        <a:p>
          <a:pPr rtl="0"/>
          <a:r>
            <a:rPr lang="en-US" smtClean="0"/>
            <a:t>What knowledge problem do you need to ‘attack?’</a:t>
          </a:r>
          <a:endParaRPr lang="en-US"/>
        </a:p>
      </dgm:t>
    </dgm:pt>
    <dgm:pt modelId="{9C8AB609-20E5-4320-A0D3-477792F4BBC7}" type="parTrans" cxnId="{F2888193-5BBF-4428-AB6C-EF7FA65D6844}">
      <dgm:prSet/>
      <dgm:spPr/>
      <dgm:t>
        <a:bodyPr/>
        <a:lstStyle/>
        <a:p>
          <a:endParaRPr lang="en-US"/>
        </a:p>
      </dgm:t>
    </dgm:pt>
    <dgm:pt modelId="{8A173781-AD31-4290-A668-61535ADCD6C5}" type="sibTrans" cxnId="{F2888193-5BBF-4428-AB6C-EF7FA65D6844}">
      <dgm:prSet/>
      <dgm:spPr/>
      <dgm:t>
        <a:bodyPr/>
        <a:lstStyle/>
        <a:p>
          <a:endParaRPr lang="en-US"/>
        </a:p>
      </dgm:t>
    </dgm:pt>
    <dgm:pt modelId="{B423574A-A2EE-4BA6-863E-0EE1AF05D97E}">
      <dgm:prSet/>
      <dgm:spPr/>
      <dgm:t>
        <a:bodyPr/>
        <a:lstStyle/>
        <a:p>
          <a:pPr rtl="0"/>
          <a:r>
            <a:rPr lang="en-US" smtClean="0"/>
            <a:t>What steps must be taken to deliver large volumes of data on the angle?</a:t>
          </a:r>
          <a:endParaRPr lang="en-US"/>
        </a:p>
      </dgm:t>
    </dgm:pt>
    <dgm:pt modelId="{F9C3AF16-55B2-439E-AA98-1EF859AAA1E1}" type="parTrans" cxnId="{5B0417EA-F160-44FF-8E0B-A2293CFB276D}">
      <dgm:prSet/>
      <dgm:spPr/>
      <dgm:t>
        <a:bodyPr/>
        <a:lstStyle/>
        <a:p>
          <a:endParaRPr lang="en-US"/>
        </a:p>
      </dgm:t>
    </dgm:pt>
    <dgm:pt modelId="{68FF591D-7BF8-4D3B-B617-DCB8A130DD66}" type="sibTrans" cxnId="{5B0417EA-F160-44FF-8E0B-A2293CFB276D}">
      <dgm:prSet/>
      <dgm:spPr/>
      <dgm:t>
        <a:bodyPr/>
        <a:lstStyle/>
        <a:p>
          <a:endParaRPr lang="en-US"/>
        </a:p>
      </dgm:t>
    </dgm:pt>
    <dgm:pt modelId="{4EB41C0F-BBDC-432C-9FDF-F6E1672ECDB5}">
      <dgm:prSet/>
      <dgm:spPr/>
      <dgm:t>
        <a:bodyPr/>
        <a:lstStyle/>
        <a:p>
          <a:pPr rtl="0"/>
          <a:r>
            <a:rPr lang="en-US" smtClean="0"/>
            <a:t>What tactics can you deploy to get the data you need to discover a conclusion, of value?</a:t>
          </a:r>
          <a:endParaRPr lang="en-US"/>
        </a:p>
      </dgm:t>
    </dgm:pt>
    <dgm:pt modelId="{AC0788F9-EB75-4058-86A2-D8AFD7C2F152}" type="parTrans" cxnId="{C6E89D89-5722-4EE3-96E4-987D1B66ABDA}">
      <dgm:prSet/>
      <dgm:spPr/>
      <dgm:t>
        <a:bodyPr/>
        <a:lstStyle/>
        <a:p>
          <a:endParaRPr lang="en-US"/>
        </a:p>
      </dgm:t>
    </dgm:pt>
    <dgm:pt modelId="{02C632FE-1FC6-410E-8FDD-2BAB5E80210C}" type="sibTrans" cxnId="{C6E89D89-5722-4EE3-96E4-987D1B66ABDA}">
      <dgm:prSet/>
      <dgm:spPr/>
      <dgm:t>
        <a:bodyPr/>
        <a:lstStyle/>
        <a:p>
          <a:endParaRPr lang="en-US"/>
        </a:p>
      </dgm:t>
    </dgm:pt>
    <dgm:pt modelId="{AF8466D1-AD47-4AC1-AFC3-0EDFC82DF1AA}" type="pres">
      <dgm:prSet presAssocID="{5A513B54-4371-4D1B-A4FA-3B19C7AC8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042AA1F-4C44-462E-A64A-1A09D2148B02}" type="pres">
      <dgm:prSet presAssocID="{122561C1-E019-42D8-B5B7-C8D162A97106}" presName="circle1" presStyleLbl="node1" presStyleIdx="0" presStyleCnt="4"/>
      <dgm:spPr/>
    </dgm:pt>
    <dgm:pt modelId="{11BB56D1-3B33-4818-ADD9-AB17070EC8CB}" type="pres">
      <dgm:prSet presAssocID="{122561C1-E019-42D8-B5B7-C8D162A97106}" presName="space" presStyleCnt="0"/>
      <dgm:spPr/>
    </dgm:pt>
    <dgm:pt modelId="{BB94FCA3-DE1C-47B2-AE11-0DAE068E2CBB}" type="pres">
      <dgm:prSet presAssocID="{122561C1-E019-42D8-B5B7-C8D162A97106}" presName="rect1" presStyleLbl="alignAcc1" presStyleIdx="0" presStyleCnt="4"/>
      <dgm:spPr/>
    </dgm:pt>
    <dgm:pt modelId="{74982134-F8C0-4435-BDB9-67541784DB8B}" type="pres">
      <dgm:prSet presAssocID="{69C51A5C-249D-4E58-A0EF-8706E672B06B}" presName="vertSpace2" presStyleLbl="node1" presStyleIdx="0" presStyleCnt="4"/>
      <dgm:spPr/>
    </dgm:pt>
    <dgm:pt modelId="{A4AB96D6-F371-4944-9A2F-3C928AFDE85B}" type="pres">
      <dgm:prSet presAssocID="{69C51A5C-249D-4E58-A0EF-8706E672B06B}" presName="circle2" presStyleLbl="node1" presStyleIdx="1" presStyleCnt="4"/>
      <dgm:spPr/>
    </dgm:pt>
    <dgm:pt modelId="{B9CA3E0E-D947-4A0A-A5CE-5189AF8F210D}" type="pres">
      <dgm:prSet presAssocID="{69C51A5C-249D-4E58-A0EF-8706E672B06B}" presName="rect2" presStyleLbl="alignAcc1" presStyleIdx="1" presStyleCnt="4"/>
      <dgm:spPr/>
    </dgm:pt>
    <dgm:pt modelId="{125E7A39-E3AF-4D93-81A6-85CDCCC4737B}" type="pres">
      <dgm:prSet presAssocID="{2207B679-61C7-4837-B9B3-A2C97DB86D42}" presName="vertSpace3" presStyleLbl="node1" presStyleIdx="1" presStyleCnt="4"/>
      <dgm:spPr/>
    </dgm:pt>
    <dgm:pt modelId="{AA4935DE-03BC-49B2-8AA3-C6FF7D6E1760}" type="pres">
      <dgm:prSet presAssocID="{2207B679-61C7-4837-B9B3-A2C97DB86D42}" presName="circle3" presStyleLbl="node1" presStyleIdx="2" presStyleCnt="4"/>
      <dgm:spPr/>
    </dgm:pt>
    <dgm:pt modelId="{50EBA2F6-D637-4512-8BA1-1F9036246808}" type="pres">
      <dgm:prSet presAssocID="{2207B679-61C7-4837-B9B3-A2C97DB86D42}" presName="rect3" presStyleLbl="alignAcc1" presStyleIdx="2" presStyleCnt="4"/>
      <dgm:spPr/>
    </dgm:pt>
    <dgm:pt modelId="{D2C1ACF6-79C8-4A6A-9C96-D6A343FAFD2A}" type="pres">
      <dgm:prSet presAssocID="{92B8BF95-DE20-48BB-8C5E-A5AFB69D4E0B}" presName="vertSpace4" presStyleLbl="node1" presStyleIdx="2" presStyleCnt="4"/>
      <dgm:spPr/>
    </dgm:pt>
    <dgm:pt modelId="{2B97054E-9C7C-4A62-A0F2-497DB5DDE507}" type="pres">
      <dgm:prSet presAssocID="{92B8BF95-DE20-48BB-8C5E-A5AFB69D4E0B}" presName="circle4" presStyleLbl="node1" presStyleIdx="3" presStyleCnt="4"/>
      <dgm:spPr/>
    </dgm:pt>
    <dgm:pt modelId="{19C81EA9-2BCB-41AA-B13D-9477C75B8A10}" type="pres">
      <dgm:prSet presAssocID="{92B8BF95-DE20-48BB-8C5E-A5AFB69D4E0B}" presName="rect4" presStyleLbl="alignAcc1" presStyleIdx="3" presStyleCnt="4"/>
      <dgm:spPr/>
    </dgm:pt>
    <dgm:pt modelId="{D3531E0F-1B0C-4859-8DEF-F6F14285A1AD}" type="pres">
      <dgm:prSet presAssocID="{122561C1-E019-42D8-B5B7-C8D162A97106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058C373E-6735-41F5-9654-BB90DC1BC0FB}" type="pres">
      <dgm:prSet presAssocID="{122561C1-E019-42D8-B5B7-C8D162A97106}" presName="rect1ChTx" presStyleLbl="alignAcc1" presStyleIdx="3" presStyleCnt="4">
        <dgm:presLayoutVars>
          <dgm:bulletEnabled val="1"/>
        </dgm:presLayoutVars>
      </dgm:prSet>
      <dgm:spPr/>
    </dgm:pt>
    <dgm:pt modelId="{490BE308-F65B-4176-99BF-921441276267}" type="pres">
      <dgm:prSet presAssocID="{69C51A5C-249D-4E58-A0EF-8706E672B06B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302E14B9-09AE-417A-B966-9DCA7D865B3F}" type="pres">
      <dgm:prSet presAssocID="{69C51A5C-249D-4E58-A0EF-8706E672B06B}" presName="rect2ChTx" presStyleLbl="alignAcc1" presStyleIdx="3" presStyleCnt="4">
        <dgm:presLayoutVars>
          <dgm:bulletEnabled val="1"/>
        </dgm:presLayoutVars>
      </dgm:prSet>
      <dgm:spPr/>
    </dgm:pt>
    <dgm:pt modelId="{546AEE75-AD38-4932-9A6D-DC635CFC699C}" type="pres">
      <dgm:prSet presAssocID="{2207B679-61C7-4837-B9B3-A2C97DB86D42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9D4C66A9-89B8-4732-8581-3E8921D51892}" type="pres">
      <dgm:prSet presAssocID="{2207B679-61C7-4837-B9B3-A2C97DB86D42}" presName="rect3ChTx" presStyleLbl="alignAcc1" presStyleIdx="3" presStyleCnt="4">
        <dgm:presLayoutVars>
          <dgm:bulletEnabled val="1"/>
        </dgm:presLayoutVars>
      </dgm:prSet>
      <dgm:spPr/>
    </dgm:pt>
    <dgm:pt modelId="{96E72239-3126-42C0-A8D4-1128D4A03E14}" type="pres">
      <dgm:prSet presAssocID="{92B8BF95-DE20-48BB-8C5E-A5AFB69D4E0B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2702CE7C-7A92-41B0-9715-F85AEE9F9889}" type="pres">
      <dgm:prSet presAssocID="{92B8BF95-DE20-48BB-8C5E-A5AFB69D4E0B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F2888193-5BBF-4428-AB6C-EF7FA65D6844}" srcId="{92B8BF95-DE20-48BB-8C5E-A5AFB69D4E0B}" destId="{39150D39-651C-45F4-B977-4BFFD71D817F}" srcOrd="0" destOrd="0" parTransId="{9C8AB609-20E5-4320-A0D3-477792F4BBC7}" sibTransId="{8A173781-AD31-4290-A668-61535ADCD6C5}"/>
    <dgm:cxn modelId="{CE2D7D56-4FDC-4CC5-B5D4-9631F0A36FC4}" type="presOf" srcId="{69C51A5C-249D-4E58-A0EF-8706E672B06B}" destId="{490BE308-F65B-4176-99BF-921441276267}" srcOrd="1" destOrd="0" presId="urn:microsoft.com/office/officeart/2005/8/layout/target3"/>
    <dgm:cxn modelId="{6CCAD185-E700-42B7-9A5C-23AECC34DFAF}" type="presOf" srcId="{2207B679-61C7-4837-B9B3-A2C97DB86D42}" destId="{546AEE75-AD38-4932-9A6D-DC635CFC699C}" srcOrd="1" destOrd="0" presId="urn:microsoft.com/office/officeart/2005/8/layout/target3"/>
    <dgm:cxn modelId="{91B2D86F-1724-4D04-B3EE-7BEAEA6334E0}" srcId="{122561C1-E019-42D8-B5B7-C8D162A97106}" destId="{BA376F4F-CB27-4C45-8A28-EC5D250A14B4}" srcOrd="0" destOrd="0" parTransId="{BD6178D7-BBAE-4ABB-80CD-FFC65B1F1562}" sibTransId="{E87720E3-8E2E-45C6-B13D-3EBEDCC0EF25}"/>
    <dgm:cxn modelId="{50C721D9-95B4-4B75-82EC-F8EC19D39E5A}" type="presOf" srcId="{4EB41C0F-BBDC-432C-9FDF-F6E1672ECDB5}" destId="{2702CE7C-7A92-41B0-9715-F85AEE9F9889}" srcOrd="0" destOrd="2" presId="urn:microsoft.com/office/officeart/2005/8/layout/target3"/>
    <dgm:cxn modelId="{C52A659E-3011-4941-8CFA-8A086B0D1364}" type="presOf" srcId="{92B8BF95-DE20-48BB-8C5E-A5AFB69D4E0B}" destId="{96E72239-3126-42C0-A8D4-1128D4A03E14}" srcOrd="1" destOrd="0" presId="urn:microsoft.com/office/officeart/2005/8/layout/target3"/>
    <dgm:cxn modelId="{722E71EA-64B8-4798-B4F7-ADA6DAB19210}" srcId="{5A513B54-4371-4D1B-A4FA-3B19C7AC8CE3}" destId="{2207B679-61C7-4837-B9B3-A2C97DB86D42}" srcOrd="2" destOrd="0" parTransId="{F0A8F699-B211-4E80-ABB2-741CFC9CAC92}" sibTransId="{D2FCE9A0-E2D8-4C4C-A103-E6711F111408}"/>
    <dgm:cxn modelId="{B951F167-DF38-473A-B0ED-6F48C4CF0BD4}" type="presOf" srcId="{2207B679-61C7-4837-B9B3-A2C97DB86D42}" destId="{50EBA2F6-D637-4512-8BA1-1F9036246808}" srcOrd="0" destOrd="0" presId="urn:microsoft.com/office/officeart/2005/8/layout/target3"/>
    <dgm:cxn modelId="{B2130C90-151A-4E01-8DFC-6DBF93F5B968}" type="presOf" srcId="{39150D39-651C-45F4-B977-4BFFD71D817F}" destId="{2702CE7C-7A92-41B0-9715-F85AEE9F9889}" srcOrd="0" destOrd="0" presId="urn:microsoft.com/office/officeart/2005/8/layout/target3"/>
    <dgm:cxn modelId="{642254A4-1164-44C2-96CD-5B4D967BDAD8}" type="presOf" srcId="{B423574A-A2EE-4BA6-863E-0EE1AF05D97E}" destId="{2702CE7C-7A92-41B0-9715-F85AEE9F9889}" srcOrd="0" destOrd="1" presId="urn:microsoft.com/office/officeart/2005/8/layout/target3"/>
    <dgm:cxn modelId="{D030D448-8195-4264-845C-9929768C07AF}" type="presOf" srcId="{CD6659A1-4E12-49B7-ADBC-0E6B47A54385}" destId="{058C373E-6735-41F5-9654-BB90DC1BC0FB}" srcOrd="0" destOrd="1" presId="urn:microsoft.com/office/officeart/2005/8/layout/target3"/>
    <dgm:cxn modelId="{C6E89D89-5722-4EE3-96E4-987D1B66ABDA}" srcId="{92B8BF95-DE20-48BB-8C5E-A5AFB69D4E0B}" destId="{4EB41C0F-BBDC-432C-9FDF-F6E1672ECDB5}" srcOrd="2" destOrd="0" parTransId="{AC0788F9-EB75-4058-86A2-D8AFD7C2F152}" sibTransId="{02C632FE-1FC6-410E-8FDD-2BAB5E80210C}"/>
    <dgm:cxn modelId="{82EB6F31-F02E-4611-B4E2-7DBF33A0B1E5}" type="presOf" srcId="{122561C1-E019-42D8-B5B7-C8D162A97106}" destId="{BB94FCA3-DE1C-47B2-AE11-0DAE068E2CBB}" srcOrd="0" destOrd="0" presId="urn:microsoft.com/office/officeart/2005/8/layout/target3"/>
    <dgm:cxn modelId="{F5DE95C3-7CDB-47E8-A062-80C424BF69C6}" type="presOf" srcId="{69C51A5C-249D-4E58-A0EF-8706E672B06B}" destId="{B9CA3E0E-D947-4A0A-A5CE-5189AF8F210D}" srcOrd="0" destOrd="0" presId="urn:microsoft.com/office/officeart/2005/8/layout/target3"/>
    <dgm:cxn modelId="{2924B15F-C4E9-491D-B4AC-33C9CB38FA8C}" srcId="{122561C1-E019-42D8-B5B7-C8D162A97106}" destId="{CD6659A1-4E12-49B7-ADBC-0E6B47A54385}" srcOrd="1" destOrd="0" parTransId="{841DD5F5-4686-4A5D-9346-70A651778627}" sibTransId="{80BA9810-DDAC-4E08-9748-E126B9F7478C}"/>
    <dgm:cxn modelId="{B8BB6433-6AFF-4CF1-9BDC-078999427869}" type="presOf" srcId="{92B8BF95-DE20-48BB-8C5E-A5AFB69D4E0B}" destId="{19C81EA9-2BCB-41AA-B13D-9477C75B8A10}" srcOrd="0" destOrd="0" presId="urn:microsoft.com/office/officeart/2005/8/layout/target3"/>
    <dgm:cxn modelId="{E6279070-8837-4B57-9670-9DD1A2CB459F}" srcId="{5A513B54-4371-4D1B-A4FA-3B19C7AC8CE3}" destId="{92B8BF95-DE20-48BB-8C5E-A5AFB69D4E0B}" srcOrd="3" destOrd="0" parTransId="{38673657-C8C3-4E1D-9BF6-0F1E3D967BB7}" sibTransId="{6B0BF507-B379-4E5A-B583-9C2B0A95224D}"/>
    <dgm:cxn modelId="{F949993E-A13F-4B08-8886-8911DAC1A5FE}" srcId="{2207B679-61C7-4837-B9B3-A2C97DB86D42}" destId="{72AB2FD9-6675-4528-AFF0-1F7B601155E1}" srcOrd="0" destOrd="0" parTransId="{F08A6947-28E4-4FAC-8625-441D9F92DD03}" sibTransId="{E1154ACE-6F59-4D30-BC9E-EC8298244FCF}"/>
    <dgm:cxn modelId="{4127EADD-6B71-44D8-B080-D1A98294374F}" type="presOf" srcId="{BA376F4F-CB27-4C45-8A28-EC5D250A14B4}" destId="{058C373E-6735-41F5-9654-BB90DC1BC0FB}" srcOrd="0" destOrd="0" presId="urn:microsoft.com/office/officeart/2005/8/layout/target3"/>
    <dgm:cxn modelId="{FAD620A8-754A-456E-90B2-36151C6514C0}" srcId="{5A513B54-4371-4D1B-A4FA-3B19C7AC8CE3}" destId="{122561C1-E019-42D8-B5B7-C8D162A97106}" srcOrd="0" destOrd="0" parTransId="{403E3A30-8E12-4041-9C6D-1904A2425195}" sibTransId="{7A47D86C-17AC-4391-B9A0-B32F4F2CF3C9}"/>
    <dgm:cxn modelId="{5B0417EA-F160-44FF-8E0B-A2293CFB276D}" srcId="{92B8BF95-DE20-48BB-8C5E-A5AFB69D4E0B}" destId="{B423574A-A2EE-4BA6-863E-0EE1AF05D97E}" srcOrd="1" destOrd="0" parTransId="{F9C3AF16-55B2-439E-AA98-1EF859AAA1E1}" sibTransId="{68FF591D-7BF8-4D3B-B617-DCB8A130DD66}"/>
    <dgm:cxn modelId="{E9B4670A-DC17-4E3D-89D8-389B8B84B245}" srcId="{5A513B54-4371-4D1B-A4FA-3B19C7AC8CE3}" destId="{69C51A5C-249D-4E58-A0EF-8706E672B06B}" srcOrd="1" destOrd="0" parTransId="{276999E6-8565-4562-9A28-764F3341A36E}" sibTransId="{3CFFCB61-A0EE-4D50-9604-1E530DBA9F3E}"/>
    <dgm:cxn modelId="{D5BF8378-83E8-4FF3-B546-34D7462A1B01}" type="presOf" srcId="{5A513B54-4371-4D1B-A4FA-3B19C7AC8CE3}" destId="{AF8466D1-AD47-4AC1-AFC3-0EDFC82DF1AA}" srcOrd="0" destOrd="0" presId="urn:microsoft.com/office/officeart/2005/8/layout/target3"/>
    <dgm:cxn modelId="{D88B048F-12FA-42B5-8C63-65DC0A13B5E2}" type="presOf" srcId="{72AB2FD9-6675-4528-AFF0-1F7B601155E1}" destId="{9D4C66A9-89B8-4732-8581-3E8921D51892}" srcOrd="0" destOrd="0" presId="urn:microsoft.com/office/officeart/2005/8/layout/target3"/>
    <dgm:cxn modelId="{1FBB0519-8E11-4A6B-B934-BF317B5547C6}" type="presOf" srcId="{122561C1-E019-42D8-B5B7-C8D162A97106}" destId="{D3531E0F-1B0C-4859-8DEF-F6F14285A1AD}" srcOrd="1" destOrd="0" presId="urn:microsoft.com/office/officeart/2005/8/layout/target3"/>
    <dgm:cxn modelId="{8D438F1F-56E0-44C5-9045-C8A99B54F89F}" type="presParOf" srcId="{AF8466D1-AD47-4AC1-AFC3-0EDFC82DF1AA}" destId="{8042AA1F-4C44-462E-A64A-1A09D2148B02}" srcOrd="0" destOrd="0" presId="urn:microsoft.com/office/officeart/2005/8/layout/target3"/>
    <dgm:cxn modelId="{DD303FF3-2107-4271-AAC1-9BCC5C74E714}" type="presParOf" srcId="{AF8466D1-AD47-4AC1-AFC3-0EDFC82DF1AA}" destId="{11BB56D1-3B33-4818-ADD9-AB17070EC8CB}" srcOrd="1" destOrd="0" presId="urn:microsoft.com/office/officeart/2005/8/layout/target3"/>
    <dgm:cxn modelId="{54811C53-DBF2-4D9C-8502-4456D545FD7D}" type="presParOf" srcId="{AF8466D1-AD47-4AC1-AFC3-0EDFC82DF1AA}" destId="{BB94FCA3-DE1C-47B2-AE11-0DAE068E2CBB}" srcOrd="2" destOrd="0" presId="urn:microsoft.com/office/officeart/2005/8/layout/target3"/>
    <dgm:cxn modelId="{45B69561-A93F-47D2-8B66-0B626FA7267E}" type="presParOf" srcId="{AF8466D1-AD47-4AC1-AFC3-0EDFC82DF1AA}" destId="{74982134-F8C0-4435-BDB9-67541784DB8B}" srcOrd="3" destOrd="0" presId="urn:microsoft.com/office/officeart/2005/8/layout/target3"/>
    <dgm:cxn modelId="{9E2CC5A1-AC0D-4C6D-BD6D-C951AF360E39}" type="presParOf" srcId="{AF8466D1-AD47-4AC1-AFC3-0EDFC82DF1AA}" destId="{A4AB96D6-F371-4944-9A2F-3C928AFDE85B}" srcOrd="4" destOrd="0" presId="urn:microsoft.com/office/officeart/2005/8/layout/target3"/>
    <dgm:cxn modelId="{BE7BE9C6-A773-4422-8FF4-EFF452807116}" type="presParOf" srcId="{AF8466D1-AD47-4AC1-AFC3-0EDFC82DF1AA}" destId="{B9CA3E0E-D947-4A0A-A5CE-5189AF8F210D}" srcOrd="5" destOrd="0" presId="urn:microsoft.com/office/officeart/2005/8/layout/target3"/>
    <dgm:cxn modelId="{223E0540-4E18-4557-BD44-CC0D6A7F068B}" type="presParOf" srcId="{AF8466D1-AD47-4AC1-AFC3-0EDFC82DF1AA}" destId="{125E7A39-E3AF-4D93-81A6-85CDCCC4737B}" srcOrd="6" destOrd="0" presId="urn:microsoft.com/office/officeart/2005/8/layout/target3"/>
    <dgm:cxn modelId="{E6B01602-0CBF-4AFF-9016-2F12233C8C2A}" type="presParOf" srcId="{AF8466D1-AD47-4AC1-AFC3-0EDFC82DF1AA}" destId="{AA4935DE-03BC-49B2-8AA3-C6FF7D6E1760}" srcOrd="7" destOrd="0" presId="urn:microsoft.com/office/officeart/2005/8/layout/target3"/>
    <dgm:cxn modelId="{D8BB821A-DAA6-494C-B625-1F99B10C8ED4}" type="presParOf" srcId="{AF8466D1-AD47-4AC1-AFC3-0EDFC82DF1AA}" destId="{50EBA2F6-D637-4512-8BA1-1F9036246808}" srcOrd="8" destOrd="0" presId="urn:microsoft.com/office/officeart/2005/8/layout/target3"/>
    <dgm:cxn modelId="{7F5B9834-7A7C-4170-A89B-8677DADE378E}" type="presParOf" srcId="{AF8466D1-AD47-4AC1-AFC3-0EDFC82DF1AA}" destId="{D2C1ACF6-79C8-4A6A-9C96-D6A343FAFD2A}" srcOrd="9" destOrd="0" presId="urn:microsoft.com/office/officeart/2005/8/layout/target3"/>
    <dgm:cxn modelId="{B74F36FD-0E76-4205-A699-D9B9DEFBFAF6}" type="presParOf" srcId="{AF8466D1-AD47-4AC1-AFC3-0EDFC82DF1AA}" destId="{2B97054E-9C7C-4A62-A0F2-497DB5DDE507}" srcOrd="10" destOrd="0" presId="urn:microsoft.com/office/officeart/2005/8/layout/target3"/>
    <dgm:cxn modelId="{DE668DB6-D808-4A12-B21A-BBD7E0535FEF}" type="presParOf" srcId="{AF8466D1-AD47-4AC1-AFC3-0EDFC82DF1AA}" destId="{19C81EA9-2BCB-41AA-B13D-9477C75B8A10}" srcOrd="11" destOrd="0" presId="urn:microsoft.com/office/officeart/2005/8/layout/target3"/>
    <dgm:cxn modelId="{9B7F61CD-10D4-4445-A8F3-1C8C51962F80}" type="presParOf" srcId="{AF8466D1-AD47-4AC1-AFC3-0EDFC82DF1AA}" destId="{D3531E0F-1B0C-4859-8DEF-F6F14285A1AD}" srcOrd="12" destOrd="0" presId="urn:microsoft.com/office/officeart/2005/8/layout/target3"/>
    <dgm:cxn modelId="{50F30A1C-3F70-4690-90C2-307677AEDD56}" type="presParOf" srcId="{AF8466D1-AD47-4AC1-AFC3-0EDFC82DF1AA}" destId="{058C373E-6735-41F5-9654-BB90DC1BC0FB}" srcOrd="13" destOrd="0" presId="urn:microsoft.com/office/officeart/2005/8/layout/target3"/>
    <dgm:cxn modelId="{2A101D7F-21EB-4693-A7CF-A4D0B2EAA477}" type="presParOf" srcId="{AF8466D1-AD47-4AC1-AFC3-0EDFC82DF1AA}" destId="{490BE308-F65B-4176-99BF-921441276267}" srcOrd="14" destOrd="0" presId="urn:microsoft.com/office/officeart/2005/8/layout/target3"/>
    <dgm:cxn modelId="{24D2D49D-8C35-4365-98B8-4A261859EBC3}" type="presParOf" srcId="{AF8466D1-AD47-4AC1-AFC3-0EDFC82DF1AA}" destId="{302E14B9-09AE-417A-B966-9DCA7D865B3F}" srcOrd="15" destOrd="0" presId="urn:microsoft.com/office/officeart/2005/8/layout/target3"/>
    <dgm:cxn modelId="{AAE56417-F935-4340-BFA4-740592E2DDE4}" type="presParOf" srcId="{AF8466D1-AD47-4AC1-AFC3-0EDFC82DF1AA}" destId="{546AEE75-AD38-4932-9A6D-DC635CFC699C}" srcOrd="16" destOrd="0" presId="urn:microsoft.com/office/officeart/2005/8/layout/target3"/>
    <dgm:cxn modelId="{96E91040-A725-4452-BCE3-6189873F991A}" type="presParOf" srcId="{AF8466D1-AD47-4AC1-AFC3-0EDFC82DF1AA}" destId="{9D4C66A9-89B8-4732-8581-3E8921D51892}" srcOrd="17" destOrd="0" presId="urn:microsoft.com/office/officeart/2005/8/layout/target3"/>
    <dgm:cxn modelId="{5E284CF7-4D77-49BF-8C21-28F4FFFD6348}" type="presParOf" srcId="{AF8466D1-AD47-4AC1-AFC3-0EDFC82DF1AA}" destId="{96E72239-3126-42C0-A8D4-1128D4A03E14}" srcOrd="18" destOrd="0" presId="urn:microsoft.com/office/officeart/2005/8/layout/target3"/>
    <dgm:cxn modelId="{CD56731C-7A9F-4408-BA30-0208DCC55610}" type="presParOf" srcId="{AF8466D1-AD47-4AC1-AFC3-0EDFC82DF1AA}" destId="{2702CE7C-7A92-41B0-9715-F85AEE9F9889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D7731-85FE-421B-837D-EE6B914269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278F6D-A489-4C29-9222-1A0ABB18D9D6}">
      <dgm:prSet/>
      <dgm:spPr/>
      <dgm:t>
        <a:bodyPr/>
        <a:lstStyle/>
        <a:p>
          <a:pPr rtl="0"/>
          <a:r>
            <a:rPr lang="en-US" smtClean="0"/>
            <a:t>DOE requires knowing what you wish to attack –</a:t>
          </a:r>
          <a:endParaRPr lang="en-US"/>
        </a:p>
      </dgm:t>
    </dgm:pt>
    <dgm:pt modelId="{F70AA0EF-59CB-433B-AB2F-B8911A3A297D}" type="parTrans" cxnId="{33614762-0BEA-4C98-9037-BE02817F0195}">
      <dgm:prSet/>
      <dgm:spPr/>
      <dgm:t>
        <a:bodyPr/>
        <a:lstStyle/>
        <a:p>
          <a:endParaRPr lang="en-US"/>
        </a:p>
      </dgm:t>
    </dgm:pt>
    <dgm:pt modelId="{F578786D-7ECE-41F1-96D7-69BE4992CBB6}" type="sibTrans" cxnId="{33614762-0BEA-4C98-9037-BE02817F0195}">
      <dgm:prSet/>
      <dgm:spPr/>
      <dgm:t>
        <a:bodyPr/>
        <a:lstStyle/>
        <a:p>
          <a:endParaRPr lang="en-US"/>
        </a:p>
      </dgm:t>
    </dgm:pt>
    <dgm:pt modelId="{A22D47CB-4918-4B49-B2D1-D52AA926B2D1}">
      <dgm:prSet/>
      <dgm:spPr/>
      <dgm:t>
        <a:bodyPr/>
        <a:lstStyle/>
        <a:p>
          <a:pPr rtl="0"/>
          <a:r>
            <a:rPr lang="en-US" smtClean="0"/>
            <a:t>Some problem involving a lack of knowledge</a:t>
          </a:r>
          <a:endParaRPr lang="en-US"/>
        </a:p>
      </dgm:t>
    </dgm:pt>
    <dgm:pt modelId="{F710C773-8792-4818-B9EE-44F22FCB45FE}" type="parTrans" cxnId="{7DB6F6AB-AF93-4C1A-90ED-D333D97929C4}">
      <dgm:prSet/>
      <dgm:spPr/>
      <dgm:t>
        <a:bodyPr/>
        <a:lstStyle/>
        <a:p>
          <a:endParaRPr lang="en-US"/>
        </a:p>
      </dgm:t>
    </dgm:pt>
    <dgm:pt modelId="{4B48EB67-987A-43D2-ABEE-DE7C53BE083E}" type="sibTrans" cxnId="{7DB6F6AB-AF93-4C1A-90ED-D333D97929C4}">
      <dgm:prSet/>
      <dgm:spPr/>
      <dgm:t>
        <a:bodyPr/>
        <a:lstStyle/>
        <a:p>
          <a:endParaRPr lang="en-US"/>
        </a:p>
      </dgm:t>
    </dgm:pt>
    <dgm:pt modelId="{9781BCB7-C8B8-40BF-BDAA-2B242A81093E}">
      <dgm:prSet/>
      <dgm:spPr/>
      <dgm:t>
        <a:bodyPr/>
        <a:lstStyle/>
        <a:p>
          <a:pPr rtl="0"/>
          <a:r>
            <a:rPr lang="en-US" smtClean="0"/>
            <a:t>The DOE simply delivers data that will discover a set of facts, with respect to your knowledge problem</a:t>
          </a:r>
          <a:endParaRPr lang="en-US"/>
        </a:p>
      </dgm:t>
    </dgm:pt>
    <dgm:pt modelId="{2DE0B5C7-27CA-415F-B7FF-8CF2D6A4F31E}" type="parTrans" cxnId="{44C4D32D-0E2F-4DC3-ADC3-6AD901EAD4A5}">
      <dgm:prSet/>
      <dgm:spPr/>
      <dgm:t>
        <a:bodyPr/>
        <a:lstStyle/>
        <a:p>
          <a:endParaRPr lang="en-US"/>
        </a:p>
      </dgm:t>
    </dgm:pt>
    <dgm:pt modelId="{BD2F85F3-B30A-4A3C-AE97-3E61C85E5931}" type="sibTrans" cxnId="{44C4D32D-0E2F-4DC3-ADC3-6AD901EAD4A5}">
      <dgm:prSet/>
      <dgm:spPr/>
      <dgm:t>
        <a:bodyPr/>
        <a:lstStyle/>
        <a:p>
          <a:endParaRPr lang="en-US"/>
        </a:p>
      </dgm:t>
    </dgm:pt>
    <dgm:pt modelId="{3A0344CF-8F30-4420-B123-D34A9C9760BB}">
      <dgm:prSet/>
      <dgm:spPr/>
      <dgm:t>
        <a:bodyPr/>
        <a:lstStyle/>
        <a:p>
          <a:pPr rtl="0"/>
          <a:r>
            <a:rPr lang="en-US" smtClean="0"/>
            <a:t>It takes a strategy</a:t>
          </a:r>
          <a:endParaRPr lang="en-US"/>
        </a:p>
      </dgm:t>
    </dgm:pt>
    <dgm:pt modelId="{F6149302-0FF6-405A-8996-803DC7AB5E9C}" type="parTrans" cxnId="{C03C875B-8D2B-4316-9272-3BD07EE98D38}">
      <dgm:prSet/>
      <dgm:spPr/>
      <dgm:t>
        <a:bodyPr/>
        <a:lstStyle/>
        <a:p>
          <a:endParaRPr lang="en-US"/>
        </a:p>
      </dgm:t>
    </dgm:pt>
    <dgm:pt modelId="{B9E32BA2-9ED3-4647-8AF2-E717BADD88A9}" type="sibTrans" cxnId="{C03C875B-8D2B-4316-9272-3BD07EE98D38}">
      <dgm:prSet/>
      <dgm:spPr/>
      <dgm:t>
        <a:bodyPr/>
        <a:lstStyle/>
        <a:p>
          <a:endParaRPr lang="en-US"/>
        </a:p>
      </dgm:t>
    </dgm:pt>
    <dgm:pt modelId="{0E64CA5E-2EAD-47E2-B3F7-D33C4DF48525}" type="pres">
      <dgm:prSet presAssocID="{590D7731-85FE-421B-837D-EE6B91426986}" presName="cycle" presStyleCnt="0">
        <dgm:presLayoutVars>
          <dgm:dir/>
          <dgm:resizeHandles val="exact"/>
        </dgm:presLayoutVars>
      </dgm:prSet>
      <dgm:spPr/>
    </dgm:pt>
    <dgm:pt modelId="{19C678C8-CA58-439D-B8B9-F42FD18AD7A2}" type="pres">
      <dgm:prSet presAssocID="{DE278F6D-A489-4C29-9222-1A0ABB18D9D6}" presName="node" presStyleLbl="node1" presStyleIdx="0" presStyleCnt="2">
        <dgm:presLayoutVars>
          <dgm:bulletEnabled val="1"/>
        </dgm:presLayoutVars>
      </dgm:prSet>
      <dgm:spPr/>
    </dgm:pt>
    <dgm:pt modelId="{44BDE352-CC16-442C-A021-681CC77B08CB}" type="pres">
      <dgm:prSet presAssocID="{F578786D-7ECE-41F1-96D7-69BE4992CBB6}" presName="sibTrans" presStyleLbl="sibTrans2D1" presStyleIdx="0" presStyleCnt="2"/>
      <dgm:spPr/>
    </dgm:pt>
    <dgm:pt modelId="{17BD33E2-D300-43A3-981E-BFD54B386AEC}" type="pres">
      <dgm:prSet presAssocID="{F578786D-7ECE-41F1-96D7-69BE4992CBB6}" presName="connectorText" presStyleLbl="sibTrans2D1" presStyleIdx="0" presStyleCnt="2"/>
      <dgm:spPr/>
    </dgm:pt>
    <dgm:pt modelId="{4B04D2F5-BCDA-4677-8FA9-0FD55E5F4F25}" type="pres">
      <dgm:prSet presAssocID="{9781BCB7-C8B8-40BF-BDAA-2B242A81093E}" presName="node" presStyleLbl="node1" presStyleIdx="1" presStyleCnt="2">
        <dgm:presLayoutVars>
          <dgm:bulletEnabled val="1"/>
        </dgm:presLayoutVars>
      </dgm:prSet>
      <dgm:spPr/>
    </dgm:pt>
    <dgm:pt modelId="{E801F6F4-EE10-4511-96C2-DDC040260083}" type="pres">
      <dgm:prSet presAssocID="{BD2F85F3-B30A-4A3C-AE97-3E61C85E5931}" presName="sibTrans" presStyleLbl="sibTrans2D1" presStyleIdx="1" presStyleCnt="2"/>
      <dgm:spPr/>
    </dgm:pt>
    <dgm:pt modelId="{5654065E-F36A-4338-B665-445E38ED2EC7}" type="pres">
      <dgm:prSet presAssocID="{BD2F85F3-B30A-4A3C-AE97-3E61C85E5931}" presName="connectorText" presStyleLbl="sibTrans2D1" presStyleIdx="1" presStyleCnt="2"/>
      <dgm:spPr/>
    </dgm:pt>
  </dgm:ptLst>
  <dgm:cxnLst>
    <dgm:cxn modelId="{C03C875B-8D2B-4316-9272-3BD07EE98D38}" srcId="{9781BCB7-C8B8-40BF-BDAA-2B242A81093E}" destId="{3A0344CF-8F30-4420-B123-D34A9C9760BB}" srcOrd="0" destOrd="0" parTransId="{F6149302-0FF6-405A-8996-803DC7AB5E9C}" sibTransId="{B9E32BA2-9ED3-4647-8AF2-E717BADD88A9}"/>
    <dgm:cxn modelId="{469388F5-7EB4-451F-98CE-6BE0082A6CBC}" type="presOf" srcId="{F578786D-7ECE-41F1-96D7-69BE4992CBB6}" destId="{44BDE352-CC16-442C-A021-681CC77B08CB}" srcOrd="0" destOrd="0" presId="urn:microsoft.com/office/officeart/2005/8/layout/cycle2"/>
    <dgm:cxn modelId="{44C4D32D-0E2F-4DC3-ADC3-6AD901EAD4A5}" srcId="{590D7731-85FE-421B-837D-EE6B91426986}" destId="{9781BCB7-C8B8-40BF-BDAA-2B242A81093E}" srcOrd="1" destOrd="0" parTransId="{2DE0B5C7-27CA-415F-B7FF-8CF2D6A4F31E}" sibTransId="{BD2F85F3-B30A-4A3C-AE97-3E61C85E5931}"/>
    <dgm:cxn modelId="{4B7D3BC8-C2F6-4A2E-BB05-EEB0AD29B7C0}" type="presOf" srcId="{BD2F85F3-B30A-4A3C-AE97-3E61C85E5931}" destId="{5654065E-F36A-4338-B665-445E38ED2EC7}" srcOrd="1" destOrd="0" presId="urn:microsoft.com/office/officeart/2005/8/layout/cycle2"/>
    <dgm:cxn modelId="{BBBD1F4F-C81C-41EC-86F7-A6BE09342C6F}" type="presOf" srcId="{3A0344CF-8F30-4420-B123-D34A9C9760BB}" destId="{4B04D2F5-BCDA-4677-8FA9-0FD55E5F4F25}" srcOrd="0" destOrd="1" presId="urn:microsoft.com/office/officeart/2005/8/layout/cycle2"/>
    <dgm:cxn modelId="{9210CA53-6D2A-4381-8B10-22E329B0B236}" type="presOf" srcId="{590D7731-85FE-421B-837D-EE6B91426986}" destId="{0E64CA5E-2EAD-47E2-B3F7-D33C4DF48525}" srcOrd="0" destOrd="0" presId="urn:microsoft.com/office/officeart/2005/8/layout/cycle2"/>
    <dgm:cxn modelId="{7DB6F6AB-AF93-4C1A-90ED-D333D97929C4}" srcId="{DE278F6D-A489-4C29-9222-1A0ABB18D9D6}" destId="{A22D47CB-4918-4B49-B2D1-D52AA926B2D1}" srcOrd="0" destOrd="0" parTransId="{F710C773-8792-4818-B9EE-44F22FCB45FE}" sibTransId="{4B48EB67-987A-43D2-ABEE-DE7C53BE083E}"/>
    <dgm:cxn modelId="{4980C760-6DA7-46AC-BEDA-9982658261D2}" type="presOf" srcId="{BD2F85F3-B30A-4A3C-AE97-3E61C85E5931}" destId="{E801F6F4-EE10-4511-96C2-DDC040260083}" srcOrd="0" destOrd="0" presId="urn:microsoft.com/office/officeart/2005/8/layout/cycle2"/>
    <dgm:cxn modelId="{B7DE38E2-C38D-4545-8406-DCF943C700D9}" type="presOf" srcId="{A22D47CB-4918-4B49-B2D1-D52AA926B2D1}" destId="{19C678C8-CA58-439D-B8B9-F42FD18AD7A2}" srcOrd="0" destOrd="1" presId="urn:microsoft.com/office/officeart/2005/8/layout/cycle2"/>
    <dgm:cxn modelId="{BEC4499B-2AAA-4940-8184-0E7C144AD8E8}" type="presOf" srcId="{DE278F6D-A489-4C29-9222-1A0ABB18D9D6}" destId="{19C678C8-CA58-439D-B8B9-F42FD18AD7A2}" srcOrd="0" destOrd="0" presId="urn:microsoft.com/office/officeart/2005/8/layout/cycle2"/>
    <dgm:cxn modelId="{7E8EAB72-ACAC-49F0-ABDC-4930C2E88295}" type="presOf" srcId="{9781BCB7-C8B8-40BF-BDAA-2B242A81093E}" destId="{4B04D2F5-BCDA-4677-8FA9-0FD55E5F4F25}" srcOrd="0" destOrd="0" presId="urn:microsoft.com/office/officeart/2005/8/layout/cycle2"/>
    <dgm:cxn modelId="{33614762-0BEA-4C98-9037-BE02817F0195}" srcId="{590D7731-85FE-421B-837D-EE6B91426986}" destId="{DE278F6D-A489-4C29-9222-1A0ABB18D9D6}" srcOrd="0" destOrd="0" parTransId="{F70AA0EF-59CB-433B-AB2F-B8911A3A297D}" sibTransId="{F578786D-7ECE-41F1-96D7-69BE4992CBB6}"/>
    <dgm:cxn modelId="{E4E740FA-17A6-4E59-8BCA-D4E59F59E5B5}" type="presOf" srcId="{F578786D-7ECE-41F1-96D7-69BE4992CBB6}" destId="{17BD33E2-D300-43A3-981E-BFD54B386AEC}" srcOrd="1" destOrd="0" presId="urn:microsoft.com/office/officeart/2005/8/layout/cycle2"/>
    <dgm:cxn modelId="{AB6B2043-7576-482D-9034-9CF24230FAF7}" type="presParOf" srcId="{0E64CA5E-2EAD-47E2-B3F7-D33C4DF48525}" destId="{19C678C8-CA58-439D-B8B9-F42FD18AD7A2}" srcOrd="0" destOrd="0" presId="urn:microsoft.com/office/officeart/2005/8/layout/cycle2"/>
    <dgm:cxn modelId="{3DE7B8DA-4E5A-4655-AD15-46FF1E57AD56}" type="presParOf" srcId="{0E64CA5E-2EAD-47E2-B3F7-D33C4DF48525}" destId="{44BDE352-CC16-442C-A021-681CC77B08CB}" srcOrd="1" destOrd="0" presId="urn:microsoft.com/office/officeart/2005/8/layout/cycle2"/>
    <dgm:cxn modelId="{C7322947-3FDB-4AFC-A717-3642551BCC04}" type="presParOf" srcId="{44BDE352-CC16-442C-A021-681CC77B08CB}" destId="{17BD33E2-D300-43A3-981E-BFD54B386AEC}" srcOrd="0" destOrd="0" presId="urn:microsoft.com/office/officeart/2005/8/layout/cycle2"/>
    <dgm:cxn modelId="{D8C633D2-1E46-401D-B67A-0A51A4C86536}" type="presParOf" srcId="{0E64CA5E-2EAD-47E2-B3F7-D33C4DF48525}" destId="{4B04D2F5-BCDA-4677-8FA9-0FD55E5F4F25}" srcOrd="2" destOrd="0" presId="urn:microsoft.com/office/officeart/2005/8/layout/cycle2"/>
    <dgm:cxn modelId="{169B7805-570C-4C16-9723-1239580FB2CF}" type="presParOf" srcId="{0E64CA5E-2EAD-47E2-B3F7-D33C4DF48525}" destId="{E801F6F4-EE10-4511-96C2-DDC040260083}" srcOrd="3" destOrd="0" presId="urn:microsoft.com/office/officeart/2005/8/layout/cycle2"/>
    <dgm:cxn modelId="{89C2F4F7-FE22-417D-9288-440BAF0AE72D}" type="presParOf" srcId="{E801F6F4-EE10-4511-96C2-DDC040260083}" destId="{5654065E-F36A-4338-B665-445E38ED2EC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9CA501-77BC-42FC-8508-9C9F33CC2A1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D912FA-6177-41B2-B7B4-600BB6778C12}">
      <dgm:prSet custT="1"/>
      <dgm:spPr/>
      <dgm:t>
        <a:bodyPr/>
        <a:lstStyle/>
        <a:p>
          <a:pPr rtl="0"/>
          <a:r>
            <a:rPr lang="en-US" sz="2400" smtClean="0"/>
            <a:t>Assembling sources</a:t>
          </a:r>
          <a:endParaRPr lang="en-US" sz="2400"/>
        </a:p>
      </dgm:t>
    </dgm:pt>
    <dgm:pt modelId="{8B1A7FB2-7094-405F-88D7-BD217963DA80}" type="parTrans" cxnId="{3153DD20-B761-4A1D-BF3E-EFAA7A9F2C2A}">
      <dgm:prSet/>
      <dgm:spPr/>
      <dgm:t>
        <a:bodyPr/>
        <a:lstStyle/>
        <a:p>
          <a:endParaRPr lang="en-US" sz="2000"/>
        </a:p>
      </dgm:t>
    </dgm:pt>
    <dgm:pt modelId="{01C0F88E-43C2-4F1B-9888-999B428121AD}" type="sibTrans" cxnId="{3153DD20-B761-4A1D-BF3E-EFAA7A9F2C2A}">
      <dgm:prSet/>
      <dgm:spPr/>
      <dgm:t>
        <a:bodyPr/>
        <a:lstStyle/>
        <a:p>
          <a:endParaRPr lang="en-US" sz="2000"/>
        </a:p>
      </dgm:t>
    </dgm:pt>
    <dgm:pt modelId="{106B2EBA-3EB9-45BB-BDCF-0B643E85A00B}">
      <dgm:prSet custT="1"/>
      <dgm:spPr/>
      <dgm:t>
        <a:bodyPr/>
        <a:lstStyle/>
        <a:p>
          <a:pPr rtl="0"/>
          <a:r>
            <a:rPr lang="en-US" sz="2000" smtClean="0"/>
            <a:t>With their bibliographies, in tact</a:t>
          </a:r>
          <a:endParaRPr lang="en-US" sz="2000"/>
        </a:p>
      </dgm:t>
    </dgm:pt>
    <dgm:pt modelId="{CC0F5AC1-ADFA-468A-9A2F-32E8FC2BF17F}" type="parTrans" cxnId="{42652432-186C-4915-BFFF-92BD18F43146}">
      <dgm:prSet/>
      <dgm:spPr/>
      <dgm:t>
        <a:bodyPr/>
        <a:lstStyle/>
        <a:p>
          <a:endParaRPr lang="en-US" sz="2000"/>
        </a:p>
      </dgm:t>
    </dgm:pt>
    <dgm:pt modelId="{CF2FEEE7-6081-4DAC-B1DA-E9DB9F2C2E03}" type="sibTrans" cxnId="{42652432-186C-4915-BFFF-92BD18F43146}">
      <dgm:prSet/>
      <dgm:spPr/>
      <dgm:t>
        <a:bodyPr/>
        <a:lstStyle/>
        <a:p>
          <a:endParaRPr lang="en-US" sz="2000"/>
        </a:p>
      </dgm:t>
    </dgm:pt>
    <dgm:pt modelId="{3B68850E-01F3-494E-B2D6-95EEC9958253}">
      <dgm:prSet custT="1"/>
      <dgm:spPr/>
      <dgm:t>
        <a:bodyPr/>
        <a:lstStyle/>
        <a:p>
          <a:pPr rtl="0"/>
          <a:r>
            <a:rPr lang="en-US" sz="2400" smtClean="0"/>
            <a:t>Summarizing each source</a:t>
          </a:r>
          <a:endParaRPr lang="en-US" sz="2400"/>
        </a:p>
      </dgm:t>
    </dgm:pt>
    <dgm:pt modelId="{652ABD8A-F73B-4820-A56F-9E6684F99965}" type="parTrans" cxnId="{3A0823DC-C40A-449C-955E-CDD0D10C179C}">
      <dgm:prSet/>
      <dgm:spPr/>
      <dgm:t>
        <a:bodyPr/>
        <a:lstStyle/>
        <a:p>
          <a:endParaRPr lang="en-US" sz="2000"/>
        </a:p>
      </dgm:t>
    </dgm:pt>
    <dgm:pt modelId="{91B10928-55E8-4CAD-B5CF-5B5898B904B9}" type="sibTrans" cxnId="{3A0823DC-C40A-449C-955E-CDD0D10C179C}">
      <dgm:prSet/>
      <dgm:spPr/>
      <dgm:t>
        <a:bodyPr/>
        <a:lstStyle/>
        <a:p>
          <a:endParaRPr lang="en-US" sz="2000"/>
        </a:p>
      </dgm:t>
    </dgm:pt>
    <dgm:pt modelId="{3BA60B6B-1A05-45C0-B6B3-4093F74284C8}">
      <dgm:prSet custT="1"/>
      <dgm:spPr/>
      <dgm:t>
        <a:bodyPr/>
        <a:lstStyle/>
        <a:p>
          <a:pPr rtl="0"/>
          <a:r>
            <a:rPr lang="en-US" sz="2000" smtClean="0"/>
            <a:t>In a way you will remember</a:t>
          </a:r>
          <a:endParaRPr lang="en-US" sz="2000"/>
        </a:p>
      </dgm:t>
    </dgm:pt>
    <dgm:pt modelId="{FCBA306C-0FE1-42C8-ACA6-FAFB243CD61E}" type="parTrans" cxnId="{2735C209-9436-4EF1-8F2C-3D36460D3C37}">
      <dgm:prSet/>
      <dgm:spPr/>
      <dgm:t>
        <a:bodyPr/>
        <a:lstStyle/>
        <a:p>
          <a:endParaRPr lang="en-US" sz="2000"/>
        </a:p>
      </dgm:t>
    </dgm:pt>
    <dgm:pt modelId="{2A29AA3E-8062-4C60-9B71-72CD79EEB7C8}" type="sibTrans" cxnId="{2735C209-9436-4EF1-8F2C-3D36460D3C37}">
      <dgm:prSet/>
      <dgm:spPr/>
      <dgm:t>
        <a:bodyPr/>
        <a:lstStyle/>
        <a:p>
          <a:endParaRPr lang="en-US" sz="2000"/>
        </a:p>
      </dgm:t>
    </dgm:pt>
    <dgm:pt modelId="{E84129F0-9457-439F-AC17-0E156D54E302}">
      <dgm:prSet custT="1"/>
      <dgm:spPr/>
      <dgm:t>
        <a:bodyPr/>
        <a:lstStyle/>
        <a:p>
          <a:pPr rtl="0"/>
          <a:r>
            <a:rPr lang="en-US" sz="2000" smtClean="0"/>
            <a:t>With language you can use later, in your paper</a:t>
          </a:r>
          <a:endParaRPr lang="en-US" sz="2000"/>
        </a:p>
      </dgm:t>
    </dgm:pt>
    <dgm:pt modelId="{4C992C41-9FB9-47CC-8400-95531EF043B4}" type="parTrans" cxnId="{1164C110-AE92-44C3-903B-87F8B202DB97}">
      <dgm:prSet/>
      <dgm:spPr/>
      <dgm:t>
        <a:bodyPr/>
        <a:lstStyle/>
        <a:p>
          <a:endParaRPr lang="en-US" sz="2000"/>
        </a:p>
      </dgm:t>
    </dgm:pt>
    <dgm:pt modelId="{C87EF85C-6D4E-4013-8D5E-5EC5D19CF261}" type="sibTrans" cxnId="{1164C110-AE92-44C3-903B-87F8B202DB97}">
      <dgm:prSet/>
      <dgm:spPr/>
      <dgm:t>
        <a:bodyPr/>
        <a:lstStyle/>
        <a:p>
          <a:endParaRPr lang="en-US" sz="2000"/>
        </a:p>
      </dgm:t>
    </dgm:pt>
    <dgm:pt modelId="{25A12CB9-A8F9-40C4-858F-45490BC4F783}">
      <dgm:prSet custT="1"/>
      <dgm:spPr/>
      <dgm:t>
        <a:bodyPr/>
        <a:lstStyle/>
        <a:p>
          <a:pPr rtl="0"/>
          <a:r>
            <a:rPr lang="en-US" sz="2000" smtClean="0"/>
            <a:t>With language that summarizes each major idea in the article</a:t>
          </a:r>
          <a:endParaRPr lang="en-US" sz="2000"/>
        </a:p>
      </dgm:t>
    </dgm:pt>
    <dgm:pt modelId="{86D5D8D4-4284-48BD-8ABF-38DE8A1A6C91}" type="parTrans" cxnId="{2447891A-5313-4D91-90E8-94A7A59257E4}">
      <dgm:prSet/>
      <dgm:spPr/>
      <dgm:t>
        <a:bodyPr/>
        <a:lstStyle/>
        <a:p>
          <a:endParaRPr lang="en-US" sz="2000"/>
        </a:p>
      </dgm:t>
    </dgm:pt>
    <dgm:pt modelId="{75145A7F-994A-473F-BE4D-50C00FCF8B71}" type="sibTrans" cxnId="{2447891A-5313-4D91-90E8-94A7A59257E4}">
      <dgm:prSet/>
      <dgm:spPr/>
      <dgm:t>
        <a:bodyPr/>
        <a:lstStyle/>
        <a:p>
          <a:endParaRPr lang="en-US" sz="2000"/>
        </a:p>
      </dgm:t>
    </dgm:pt>
    <dgm:pt modelId="{DBA3F63E-791D-4FFA-BB1F-18E41588525D}">
      <dgm:prSet custT="1"/>
      <dgm:spPr/>
      <dgm:t>
        <a:bodyPr/>
        <a:lstStyle/>
        <a:p>
          <a:pPr rtl="0"/>
          <a:r>
            <a:rPr lang="en-US" sz="2400" smtClean="0"/>
            <a:t>Grouping summaries into larger themes</a:t>
          </a:r>
          <a:endParaRPr lang="en-US" sz="2400"/>
        </a:p>
      </dgm:t>
    </dgm:pt>
    <dgm:pt modelId="{10875F87-4F79-48CF-A719-0FB304F88B25}" type="parTrans" cxnId="{2F131268-C183-4FA7-8AAA-204A10A8D489}">
      <dgm:prSet/>
      <dgm:spPr/>
      <dgm:t>
        <a:bodyPr/>
        <a:lstStyle/>
        <a:p>
          <a:endParaRPr lang="en-US" sz="2000"/>
        </a:p>
      </dgm:t>
    </dgm:pt>
    <dgm:pt modelId="{E7A86336-B7E2-4DC5-AC61-E3803A9628B8}" type="sibTrans" cxnId="{2F131268-C183-4FA7-8AAA-204A10A8D489}">
      <dgm:prSet/>
      <dgm:spPr/>
      <dgm:t>
        <a:bodyPr/>
        <a:lstStyle/>
        <a:p>
          <a:endParaRPr lang="en-US" sz="2000"/>
        </a:p>
      </dgm:t>
    </dgm:pt>
    <dgm:pt modelId="{600A6AA6-9B58-4260-9AE8-27990D49EAB8}">
      <dgm:prSet custT="1"/>
      <dgm:spPr/>
      <dgm:t>
        <a:bodyPr/>
        <a:lstStyle/>
        <a:p>
          <a:pPr rtl="0"/>
          <a:r>
            <a:rPr lang="en-US" sz="2000" smtClean="0"/>
            <a:t>Diagrammatically</a:t>
          </a:r>
          <a:endParaRPr lang="en-US" sz="2000"/>
        </a:p>
      </dgm:t>
    </dgm:pt>
    <dgm:pt modelId="{0C9FE98C-C6E6-40BB-8637-E07B108899BB}" type="parTrans" cxnId="{DDDBB877-8F05-4E8B-BFB5-349799F3E6EB}">
      <dgm:prSet/>
      <dgm:spPr/>
      <dgm:t>
        <a:bodyPr/>
        <a:lstStyle/>
        <a:p>
          <a:endParaRPr lang="en-US" sz="2000"/>
        </a:p>
      </dgm:t>
    </dgm:pt>
    <dgm:pt modelId="{342C40E4-4F42-4E9A-8CCA-C115380F4D54}" type="sibTrans" cxnId="{DDDBB877-8F05-4E8B-BFB5-349799F3E6EB}">
      <dgm:prSet/>
      <dgm:spPr/>
      <dgm:t>
        <a:bodyPr/>
        <a:lstStyle/>
        <a:p>
          <a:endParaRPr lang="en-US" sz="2000"/>
        </a:p>
      </dgm:t>
    </dgm:pt>
    <dgm:pt modelId="{01380A5E-F929-4592-A0DE-17333EBC283F}">
      <dgm:prSet custT="1"/>
      <dgm:spPr/>
      <dgm:t>
        <a:bodyPr/>
        <a:lstStyle/>
        <a:p>
          <a:pPr rtl="0"/>
          <a:r>
            <a:rPr lang="en-US" sz="2000" smtClean="0"/>
            <a:t>categorically</a:t>
          </a:r>
          <a:endParaRPr lang="en-US" sz="2000"/>
        </a:p>
      </dgm:t>
    </dgm:pt>
    <dgm:pt modelId="{2735AC8B-90F5-4DCA-B8F7-BDEE754634E1}" type="parTrans" cxnId="{8059EBAF-354B-4428-ADB3-41E5764793C6}">
      <dgm:prSet/>
      <dgm:spPr/>
      <dgm:t>
        <a:bodyPr/>
        <a:lstStyle/>
        <a:p>
          <a:endParaRPr lang="en-US" sz="2000"/>
        </a:p>
      </dgm:t>
    </dgm:pt>
    <dgm:pt modelId="{E0412686-8BFA-4738-BEBC-9255F6402BA6}" type="sibTrans" cxnId="{8059EBAF-354B-4428-ADB3-41E5764793C6}">
      <dgm:prSet/>
      <dgm:spPr/>
      <dgm:t>
        <a:bodyPr/>
        <a:lstStyle/>
        <a:p>
          <a:endParaRPr lang="en-US" sz="2000"/>
        </a:p>
      </dgm:t>
    </dgm:pt>
    <dgm:pt modelId="{E11AAB25-E4C2-446F-BF78-FC3F939B753E}" type="pres">
      <dgm:prSet presAssocID="{B29CA501-77BC-42FC-8508-9C9F33CC2A18}" presName="Name0" presStyleCnt="0">
        <dgm:presLayoutVars>
          <dgm:dir/>
          <dgm:resizeHandles val="exact"/>
        </dgm:presLayoutVars>
      </dgm:prSet>
      <dgm:spPr/>
    </dgm:pt>
    <dgm:pt modelId="{B75D49EC-0F27-4F1B-A7B2-97E1BF68B41E}" type="pres">
      <dgm:prSet presAssocID="{B29CA501-77BC-42FC-8508-9C9F33CC2A18}" presName="arrow" presStyleLbl="bgShp" presStyleIdx="0" presStyleCnt="1"/>
      <dgm:spPr/>
    </dgm:pt>
    <dgm:pt modelId="{F4B46DAC-141D-499F-A13F-76FD0A77F393}" type="pres">
      <dgm:prSet presAssocID="{B29CA501-77BC-42FC-8508-9C9F33CC2A18}" presName="points" presStyleCnt="0"/>
      <dgm:spPr/>
    </dgm:pt>
    <dgm:pt modelId="{D6C33D77-D9AC-4CB2-B2D0-FF0A543B9954}" type="pres">
      <dgm:prSet presAssocID="{6ED912FA-6177-41B2-B7B4-600BB6778C12}" presName="compositeA" presStyleCnt="0"/>
      <dgm:spPr/>
    </dgm:pt>
    <dgm:pt modelId="{D19B9C80-139E-420C-BEB3-983AC85C913C}" type="pres">
      <dgm:prSet presAssocID="{6ED912FA-6177-41B2-B7B4-600BB6778C12}" presName="textA" presStyleLbl="revTx" presStyleIdx="0" presStyleCnt="3">
        <dgm:presLayoutVars>
          <dgm:bulletEnabled val="1"/>
        </dgm:presLayoutVars>
      </dgm:prSet>
      <dgm:spPr/>
    </dgm:pt>
    <dgm:pt modelId="{23A9A487-1A82-44CE-9A6F-D8531A6DEFDA}" type="pres">
      <dgm:prSet presAssocID="{6ED912FA-6177-41B2-B7B4-600BB6778C12}" presName="circleA" presStyleLbl="node1" presStyleIdx="0" presStyleCnt="3"/>
      <dgm:spPr/>
    </dgm:pt>
    <dgm:pt modelId="{BDD0052F-FE3F-4F18-8A3C-AE4ECEDF89D4}" type="pres">
      <dgm:prSet presAssocID="{6ED912FA-6177-41B2-B7B4-600BB6778C12}" presName="spaceA" presStyleCnt="0"/>
      <dgm:spPr/>
    </dgm:pt>
    <dgm:pt modelId="{C0CD082A-C6A8-49EA-BBFB-C8098AEE4E98}" type="pres">
      <dgm:prSet presAssocID="{01C0F88E-43C2-4F1B-9888-999B428121AD}" presName="space" presStyleCnt="0"/>
      <dgm:spPr/>
    </dgm:pt>
    <dgm:pt modelId="{EECF6BDC-3526-45C4-B457-6874F29A896C}" type="pres">
      <dgm:prSet presAssocID="{3B68850E-01F3-494E-B2D6-95EEC9958253}" presName="compositeB" presStyleCnt="0"/>
      <dgm:spPr/>
    </dgm:pt>
    <dgm:pt modelId="{0156E3CD-44C4-4E49-B05A-BF2BAD30F2DF}" type="pres">
      <dgm:prSet presAssocID="{3B68850E-01F3-494E-B2D6-95EEC9958253}" presName="textB" presStyleLbl="revTx" presStyleIdx="1" presStyleCnt="3">
        <dgm:presLayoutVars>
          <dgm:bulletEnabled val="1"/>
        </dgm:presLayoutVars>
      </dgm:prSet>
      <dgm:spPr/>
    </dgm:pt>
    <dgm:pt modelId="{E9B00B74-1E8C-47CC-AA50-FCBB4F8AE6C9}" type="pres">
      <dgm:prSet presAssocID="{3B68850E-01F3-494E-B2D6-95EEC9958253}" presName="circleB" presStyleLbl="node1" presStyleIdx="1" presStyleCnt="3"/>
      <dgm:spPr/>
    </dgm:pt>
    <dgm:pt modelId="{39D6B5A5-163B-420B-B542-E97386D6D828}" type="pres">
      <dgm:prSet presAssocID="{3B68850E-01F3-494E-B2D6-95EEC9958253}" presName="spaceB" presStyleCnt="0"/>
      <dgm:spPr/>
    </dgm:pt>
    <dgm:pt modelId="{E49EC0C7-2160-4D82-8B34-3C5F94EE978D}" type="pres">
      <dgm:prSet presAssocID="{91B10928-55E8-4CAD-B5CF-5B5898B904B9}" presName="space" presStyleCnt="0"/>
      <dgm:spPr/>
    </dgm:pt>
    <dgm:pt modelId="{C07D0580-112E-4FB3-9A1E-4388B6B52281}" type="pres">
      <dgm:prSet presAssocID="{DBA3F63E-791D-4FFA-BB1F-18E41588525D}" presName="compositeA" presStyleCnt="0"/>
      <dgm:spPr/>
    </dgm:pt>
    <dgm:pt modelId="{42CE0535-D133-4166-BFC4-82DCC14659E8}" type="pres">
      <dgm:prSet presAssocID="{DBA3F63E-791D-4FFA-BB1F-18E41588525D}" presName="textA" presStyleLbl="revTx" presStyleIdx="2" presStyleCnt="3">
        <dgm:presLayoutVars>
          <dgm:bulletEnabled val="1"/>
        </dgm:presLayoutVars>
      </dgm:prSet>
      <dgm:spPr/>
    </dgm:pt>
    <dgm:pt modelId="{DB82DC46-8709-44CF-8299-A91A086DCCDB}" type="pres">
      <dgm:prSet presAssocID="{DBA3F63E-791D-4FFA-BB1F-18E41588525D}" presName="circleA" presStyleLbl="node1" presStyleIdx="2" presStyleCnt="3"/>
      <dgm:spPr/>
    </dgm:pt>
    <dgm:pt modelId="{CB756B7D-B666-4B73-9885-A1A400F2AA70}" type="pres">
      <dgm:prSet presAssocID="{DBA3F63E-791D-4FFA-BB1F-18E41588525D}" presName="spaceA" presStyleCnt="0"/>
      <dgm:spPr/>
    </dgm:pt>
  </dgm:ptLst>
  <dgm:cxnLst>
    <dgm:cxn modelId="{C1D58105-89DA-44BE-915A-29C81AFAA6E8}" type="presOf" srcId="{600A6AA6-9B58-4260-9AE8-27990D49EAB8}" destId="{42CE0535-D133-4166-BFC4-82DCC14659E8}" srcOrd="0" destOrd="1" presId="urn:microsoft.com/office/officeart/2005/8/layout/hProcess11"/>
    <dgm:cxn modelId="{3153DD20-B761-4A1D-BF3E-EFAA7A9F2C2A}" srcId="{B29CA501-77BC-42FC-8508-9C9F33CC2A18}" destId="{6ED912FA-6177-41B2-B7B4-600BB6778C12}" srcOrd="0" destOrd="0" parTransId="{8B1A7FB2-7094-405F-88D7-BD217963DA80}" sibTransId="{01C0F88E-43C2-4F1B-9888-999B428121AD}"/>
    <dgm:cxn modelId="{2447891A-5313-4D91-90E8-94A7A59257E4}" srcId="{3B68850E-01F3-494E-B2D6-95EEC9958253}" destId="{25A12CB9-A8F9-40C4-858F-45490BC4F783}" srcOrd="2" destOrd="0" parTransId="{86D5D8D4-4284-48BD-8ABF-38DE8A1A6C91}" sibTransId="{75145A7F-994A-473F-BE4D-50C00FCF8B71}"/>
    <dgm:cxn modelId="{E79254EE-D2B0-4E39-A125-C9AAA6A78347}" type="presOf" srcId="{3B68850E-01F3-494E-B2D6-95EEC9958253}" destId="{0156E3CD-44C4-4E49-B05A-BF2BAD30F2DF}" srcOrd="0" destOrd="0" presId="urn:microsoft.com/office/officeart/2005/8/layout/hProcess11"/>
    <dgm:cxn modelId="{BD883C9F-420F-49B9-AC66-16FCE594E8DD}" type="presOf" srcId="{106B2EBA-3EB9-45BB-BDCF-0B643E85A00B}" destId="{D19B9C80-139E-420C-BEB3-983AC85C913C}" srcOrd="0" destOrd="1" presId="urn:microsoft.com/office/officeart/2005/8/layout/hProcess11"/>
    <dgm:cxn modelId="{CB46067F-6509-4800-9544-DFE8579EF484}" type="presOf" srcId="{6ED912FA-6177-41B2-B7B4-600BB6778C12}" destId="{D19B9C80-139E-420C-BEB3-983AC85C913C}" srcOrd="0" destOrd="0" presId="urn:microsoft.com/office/officeart/2005/8/layout/hProcess11"/>
    <dgm:cxn modelId="{3A0823DC-C40A-449C-955E-CDD0D10C179C}" srcId="{B29CA501-77BC-42FC-8508-9C9F33CC2A18}" destId="{3B68850E-01F3-494E-B2D6-95EEC9958253}" srcOrd="1" destOrd="0" parTransId="{652ABD8A-F73B-4820-A56F-9E6684F99965}" sibTransId="{91B10928-55E8-4CAD-B5CF-5B5898B904B9}"/>
    <dgm:cxn modelId="{9C29EB6F-D224-4C61-AC9E-C5B91FCE0BE4}" type="presOf" srcId="{E84129F0-9457-439F-AC17-0E156D54E302}" destId="{0156E3CD-44C4-4E49-B05A-BF2BAD30F2DF}" srcOrd="0" destOrd="2" presId="urn:microsoft.com/office/officeart/2005/8/layout/hProcess11"/>
    <dgm:cxn modelId="{DDDBB877-8F05-4E8B-BFB5-349799F3E6EB}" srcId="{DBA3F63E-791D-4FFA-BB1F-18E41588525D}" destId="{600A6AA6-9B58-4260-9AE8-27990D49EAB8}" srcOrd="0" destOrd="0" parTransId="{0C9FE98C-C6E6-40BB-8637-E07B108899BB}" sibTransId="{342C40E4-4F42-4E9A-8CCA-C115380F4D54}"/>
    <dgm:cxn modelId="{ACFF6365-6C11-4DF1-9CB5-72890C58AB43}" type="presOf" srcId="{B29CA501-77BC-42FC-8508-9C9F33CC2A18}" destId="{E11AAB25-E4C2-446F-BF78-FC3F939B753E}" srcOrd="0" destOrd="0" presId="urn:microsoft.com/office/officeart/2005/8/layout/hProcess11"/>
    <dgm:cxn modelId="{6DB1ADBA-DD1E-4EBD-9C49-D5F88330F5CE}" type="presOf" srcId="{3BA60B6B-1A05-45C0-B6B3-4093F74284C8}" destId="{0156E3CD-44C4-4E49-B05A-BF2BAD30F2DF}" srcOrd="0" destOrd="1" presId="urn:microsoft.com/office/officeart/2005/8/layout/hProcess11"/>
    <dgm:cxn modelId="{1164C110-AE92-44C3-903B-87F8B202DB97}" srcId="{3B68850E-01F3-494E-B2D6-95EEC9958253}" destId="{E84129F0-9457-439F-AC17-0E156D54E302}" srcOrd="1" destOrd="0" parTransId="{4C992C41-9FB9-47CC-8400-95531EF043B4}" sibTransId="{C87EF85C-6D4E-4013-8D5E-5EC5D19CF261}"/>
    <dgm:cxn modelId="{42652432-186C-4915-BFFF-92BD18F43146}" srcId="{6ED912FA-6177-41B2-B7B4-600BB6778C12}" destId="{106B2EBA-3EB9-45BB-BDCF-0B643E85A00B}" srcOrd="0" destOrd="0" parTransId="{CC0F5AC1-ADFA-468A-9A2F-32E8FC2BF17F}" sibTransId="{CF2FEEE7-6081-4DAC-B1DA-E9DB9F2C2E03}"/>
    <dgm:cxn modelId="{8059EBAF-354B-4428-ADB3-41E5764793C6}" srcId="{DBA3F63E-791D-4FFA-BB1F-18E41588525D}" destId="{01380A5E-F929-4592-A0DE-17333EBC283F}" srcOrd="1" destOrd="0" parTransId="{2735AC8B-90F5-4DCA-B8F7-BDEE754634E1}" sibTransId="{E0412686-8BFA-4738-BEBC-9255F6402BA6}"/>
    <dgm:cxn modelId="{2F131268-C183-4FA7-8AAA-204A10A8D489}" srcId="{B29CA501-77BC-42FC-8508-9C9F33CC2A18}" destId="{DBA3F63E-791D-4FFA-BB1F-18E41588525D}" srcOrd="2" destOrd="0" parTransId="{10875F87-4F79-48CF-A719-0FB304F88B25}" sibTransId="{E7A86336-B7E2-4DC5-AC61-E3803A9628B8}"/>
    <dgm:cxn modelId="{76F2B820-6147-4609-8E77-800757A735EA}" type="presOf" srcId="{DBA3F63E-791D-4FFA-BB1F-18E41588525D}" destId="{42CE0535-D133-4166-BFC4-82DCC14659E8}" srcOrd="0" destOrd="0" presId="urn:microsoft.com/office/officeart/2005/8/layout/hProcess11"/>
    <dgm:cxn modelId="{2735C209-9436-4EF1-8F2C-3D36460D3C37}" srcId="{3B68850E-01F3-494E-B2D6-95EEC9958253}" destId="{3BA60B6B-1A05-45C0-B6B3-4093F74284C8}" srcOrd="0" destOrd="0" parTransId="{FCBA306C-0FE1-42C8-ACA6-FAFB243CD61E}" sibTransId="{2A29AA3E-8062-4C60-9B71-72CD79EEB7C8}"/>
    <dgm:cxn modelId="{7C84B90D-AF61-470F-BF17-A60E03F6B61E}" type="presOf" srcId="{01380A5E-F929-4592-A0DE-17333EBC283F}" destId="{42CE0535-D133-4166-BFC4-82DCC14659E8}" srcOrd="0" destOrd="2" presId="urn:microsoft.com/office/officeart/2005/8/layout/hProcess11"/>
    <dgm:cxn modelId="{DE785352-BC85-4FFA-814A-D78A0CCD539D}" type="presOf" srcId="{25A12CB9-A8F9-40C4-858F-45490BC4F783}" destId="{0156E3CD-44C4-4E49-B05A-BF2BAD30F2DF}" srcOrd="0" destOrd="3" presId="urn:microsoft.com/office/officeart/2005/8/layout/hProcess11"/>
    <dgm:cxn modelId="{5E936B66-B638-4D7A-BDE8-AB1E4355BA76}" type="presParOf" srcId="{E11AAB25-E4C2-446F-BF78-FC3F939B753E}" destId="{B75D49EC-0F27-4F1B-A7B2-97E1BF68B41E}" srcOrd="0" destOrd="0" presId="urn:microsoft.com/office/officeart/2005/8/layout/hProcess11"/>
    <dgm:cxn modelId="{FE857B97-97D7-4302-BD47-865EE54B191A}" type="presParOf" srcId="{E11AAB25-E4C2-446F-BF78-FC3F939B753E}" destId="{F4B46DAC-141D-499F-A13F-76FD0A77F393}" srcOrd="1" destOrd="0" presId="urn:microsoft.com/office/officeart/2005/8/layout/hProcess11"/>
    <dgm:cxn modelId="{B7D2FF0C-8899-482C-B0C9-4AB8F96370D6}" type="presParOf" srcId="{F4B46DAC-141D-499F-A13F-76FD0A77F393}" destId="{D6C33D77-D9AC-4CB2-B2D0-FF0A543B9954}" srcOrd="0" destOrd="0" presId="urn:microsoft.com/office/officeart/2005/8/layout/hProcess11"/>
    <dgm:cxn modelId="{B13BFCC5-DA7E-4D8B-8CED-BE28474715BF}" type="presParOf" srcId="{D6C33D77-D9AC-4CB2-B2D0-FF0A543B9954}" destId="{D19B9C80-139E-420C-BEB3-983AC85C913C}" srcOrd="0" destOrd="0" presId="urn:microsoft.com/office/officeart/2005/8/layout/hProcess11"/>
    <dgm:cxn modelId="{2C9B3C00-FF40-4C06-817B-7AB5A829C7CC}" type="presParOf" srcId="{D6C33D77-D9AC-4CB2-B2D0-FF0A543B9954}" destId="{23A9A487-1A82-44CE-9A6F-D8531A6DEFDA}" srcOrd="1" destOrd="0" presId="urn:microsoft.com/office/officeart/2005/8/layout/hProcess11"/>
    <dgm:cxn modelId="{23E67FD4-DE51-474E-9E41-D390ED4E2B3D}" type="presParOf" srcId="{D6C33D77-D9AC-4CB2-B2D0-FF0A543B9954}" destId="{BDD0052F-FE3F-4F18-8A3C-AE4ECEDF89D4}" srcOrd="2" destOrd="0" presId="urn:microsoft.com/office/officeart/2005/8/layout/hProcess11"/>
    <dgm:cxn modelId="{A2E7ACF4-9437-4F4A-953D-C23AD30A535B}" type="presParOf" srcId="{F4B46DAC-141D-499F-A13F-76FD0A77F393}" destId="{C0CD082A-C6A8-49EA-BBFB-C8098AEE4E98}" srcOrd="1" destOrd="0" presId="urn:microsoft.com/office/officeart/2005/8/layout/hProcess11"/>
    <dgm:cxn modelId="{ADFDB7FD-65D8-48B1-8662-5FCC557FD13C}" type="presParOf" srcId="{F4B46DAC-141D-499F-A13F-76FD0A77F393}" destId="{EECF6BDC-3526-45C4-B457-6874F29A896C}" srcOrd="2" destOrd="0" presId="urn:microsoft.com/office/officeart/2005/8/layout/hProcess11"/>
    <dgm:cxn modelId="{0D64E7AA-1D5A-488F-A67F-EF442D6F8AC4}" type="presParOf" srcId="{EECF6BDC-3526-45C4-B457-6874F29A896C}" destId="{0156E3CD-44C4-4E49-B05A-BF2BAD30F2DF}" srcOrd="0" destOrd="0" presId="urn:microsoft.com/office/officeart/2005/8/layout/hProcess11"/>
    <dgm:cxn modelId="{4B70F38A-B522-4FCC-8F00-19D24A396FAE}" type="presParOf" srcId="{EECF6BDC-3526-45C4-B457-6874F29A896C}" destId="{E9B00B74-1E8C-47CC-AA50-FCBB4F8AE6C9}" srcOrd="1" destOrd="0" presId="urn:microsoft.com/office/officeart/2005/8/layout/hProcess11"/>
    <dgm:cxn modelId="{BD9115D0-9F43-4412-90D9-CC84732836D9}" type="presParOf" srcId="{EECF6BDC-3526-45C4-B457-6874F29A896C}" destId="{39D6B5A5-163B-420B-B542-E97386D6D828}" srcOrd="2" destOrd="0" presId="urn:microsoft.com/office/officeart/2005/8/layout/hProcess11"/>
    <dgm:cxn modelId="{2DC469DE-55AB-4F7E-A823-79E69A61BC2A}" type="presParOf" srcId="{F4B46DAC-141D-499F-A13F-76FD0A77F393}" destId="{E49EC0C7-2160-4D82-8B34-3C5F94EE978D}" srcOrd="3" destOrd="0" presId="urn:microsoft.com/office/officeart/2005/8/layout/hProcess11"/>
    <dgm:cxn modelId="{2CB7EC0C-C3BB-4FF0-AC00-A6F711B54CC2}" type="presParOf" srcId="{F4B46DAC-141D-499F-A13F-76FD0A77F393}" destId="{C07D0580-112E-4FB3-9A1E-4388B6B52281}" srcOrd="4" destOrd="0" presId="urn:microsoft.com/office/officeart/2005/8/layout/hProcess11"/>
    <dgm:cxn modelId="{9EFAF19F-DA90-445D-B39E-839B32353656}" type="presParOf" srcId="{C07D0580-112E-4FB3-9A1E-4388B6B52281}" destId="{42CE0535-D133-4166-BFC4-82DCC14659E8}" srcOrd="0" destOrd="0" presId="urn:microsoft.com/office/officeart/2005/8/layout/hProcess11"/>
    <dgm:cxn modelId="{BC606260-D2AE-4530-8D8C-B0C0C13D9E18}" type="presParOf" srcId="{C07D0580-112E-4FB3-9A1E-4388B6B52281}" destId="{DB82DC46-8709-44CF-8299-A91A086DCCDB}" srcOrd="1" destOrd="0" presId="urn:microsoft.com/office/officeart/2005/8/layout/hProcess11"/>
    <dgm:cxn modelId="{5780CCA6-3B85-475F-ACD6-C44E6C70E95B}" type="presParOf" srcId="{C07D0580-112E-4FB3-9A1E-4388B6B52281}" destId="{CB756B7D-B666-4B73-9885-A1A400F2AA7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2AA1F-4C44-462E-A64A-1A09D2148B02}">
      <dsp:nvSpPr>
        <dsp:cNvPr id="0" name=""/>
        <dsp:cNvSpPr/>
      </dsp:nvSpPr>
      <dsp:spPr>
        <a:xfrm>
          <a:off x="0" y="0"/>
          <a:ext cx="5798125" cy="57981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4FCA3-DE1C-47B2-AE11-0DAE068E2CBB}">
      <dsp:nvSpPr>
        <dsp:cNvPr id="0" name=""/>
        <dsp:cNvSpPr/>
      </dsp:nvSpPr>
      <dsp:spPr>
        <a:xfrm>
          <a:off x="2899062" y="0"/>
          <a:ext cx="8967355" cy="579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Summarize your project work from the prior week</a:t>
          </a:r>
          <a:endParaRPr lang="en-US" sz="2400" kern="1200"/>
        </a:p>
      </dsp:txBody>
      <dsp:txXfrm>
        <a:off x="2899062" y="0"/>
        <a:ext cx="4483677" cy="1232101"/>
      </dsp:txXfrm>
    </dsp:sp>
    <dsp:sp modelId="{A4AB96D6-F371-4944-9A2F-3C928AFDE85B}">
      <dsp:nvSpPr>
        <dsp:cNvPr id="0" name=""/>
        <dsp:cNvSpPr/>
      </dsp:nvSpPr>
      <dsp:spPr>
        <a:xfrm>
          <a:off x="761004" y="1232101"/>
          <a:ext cx="4276117" cy="42761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A3E0E-D947-4A0A-A5CE-5189AF8F210D}">
      <dsp:nvSpPr>
        <dsp:cNvPr id="0" name=""/>
        <dsp:cNvSpPr/>
      </dsp:nvSpPr>
      <dsp:spPr>
        <a:xfrm>
          <a:off x="2899062" y="1232101"/>
          <a:ext cx="8967355" cy="42761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Assemble a library of sources, to read this week</a:t>
          </a:r>
          <a:endParaRPr lang="en-US" sz="2400" kern="1200" dirty="0"/>
        </a:p>
      </dsp:txBody>
      <dsp:txXfrm>
        <a:off x="2899062" y="1232101"/>
        <a:ext cx="4483677" cy="1232101"/>
      </dsp:txXfrm>
    </dsp:sp>
    <dsp:sp modelId="{AA4935DE-03BC-49B2-8AA3-C6FF7D6E1760}">
      <dsp:nvSpPr>
        <dsp:cNvPr id="0" name=""/>
        <dsp:cNvSpPr/>
      </dsp:nvSpPr>
      <dsp:spPr>
        <a:xfrm>
          <a:off x="1522008" y="2464203"/>
          <a:ext cx="2754109" cy="27541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BA2F6-D637-4512-8BA1-1F9036246808}">
      <dsp:nvSpPr>
        <dsp:cNvPr id="0" name=""/>
        <dsp:cNvSpPr/>
      </dsp:nvSpPr>
      <dsp:spPr>
        <a:xfrm>
          <a:off x="2899062" y="2464203"/>
          <a:ext cx="8967355" cy="27541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Prepare a tool to collect, summarize and categorize your literature survey</a:t>
          </a:r>
          <a:endParaRPr lang="en-US" sz="2400" kern="1200"/>
        </a:p>
      </dsp:txBody>
      <dsp:txXfrm>
        <a:off x="2899062" y="2464203"/>
        <a:ext cx="4483677" cy="1232101"/>
      </dsp:txXfrm>
    </dsp:sp>
    <dsp:sp modelId="{2B97054E-9C7C-4A62-A0F2-497DB5DDE507}">
      <dsp:nvSpPr>
        <dsp:cNvPr id="0" name=""/>
        <dsp:cNvSpPr/>
      </dsp:nvSpPr>
      <dsp:spPr>
        <a:xfrm>
          <a:off x="2283012" y="3696305"/>
          <a:ext cx="1232101" cy="12321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81EA9-2BCB-41AA-B13D-9477C75B8A10}">
      <dsp:nvSpPr>
        <dsp:cNvPr id="0" name=""/>
        <dsp:cNvSpPr/>
      </dsp:nvSpPr>
      <dsp:spPr>
        <a:xfrm>
          <a:off x="2899062" y="3696305"/>
          <a:ext cx="8967355" cy="1232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What is your operating design of experiments</a:t>
          </a:r>
          <a:endParaRPr lang="en-US" sz="2400" kern="1200"/>
        </a:p>
      </dsp:txBody>
      <dsp:txXfrm>
        <a:off x="2899062" y="3696305"/>
        <a:ext cx="4483677" cy="1232101"/>
      </dsp:txXfrm>
    </dsp:sp>
    <dsp:sp modelId="{058C373E-6735-41F5-9654-BB90DC1BC0FB}">
      <dsp:nvSpPr>
        <dsp:cNvPr id="0" name=""/>
        <dsp:cNvSpPr/>
      </dsp:nvSpPr>
      <dsp:spPr>
        <a:xfrm>
          <a:off x="7382740" y="0"/>
          <a:ext cx="4483677" cy="12321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What’s the major topic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What’s your angle to approach with?</a:t>
          </a:r>
          <a:endParaRPr lang="en-US" sz="1500" kern="1200"/>
        </a:p>
      </dsp:txBody>
      <dsp:txXfrm>
        <a:off x="7382740" y="0"/>
        <a:ext cx="4483677" cy="1232101"/>
      </dsp:txXfrm>
    </dsp:sp>
    <dsp:sp modelId="{9D4C66A9-89B8-4732-8581-3E8921D51892}">
      <dsp:nvSpPr>
        <dsp:cNvPr id="0" name=""/>
        <dsp:cNvSpPr/>
      </dsp:nvSpPr>
      <dsp:spPr>
        <a:xfrm>
          <a:off x="7382740" y="2464203"/>
          <a:ext cx="4483677" cy="12321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 ‘smart literature survey’ tool to help streamline the work of the LS</a:t>
          </a:r>
          <a:endParaRPr lang="en-US" sz="1500" kern="1200"/>
        </a:p>
      </dsp:txBody>
      <dsp:txXfrm>
        <a:off x="7382740" y="2464203"/>
        <a:ext cx="4483677" cy="1232101"/>
      </dsp:txXfrm>
    </dsp:sp>
    <dsp:sp modelId="{2702CE7C-7A92-41B0-9715-F85AEE9F9889}">
      <dsp:nvSpPr>
        <dsp:cNvPr id="0" name=""/>
        <dsp:cNvSpPr/>
      </dsp:nvSpPr>
      <dsp:spPr>
        <a:xfrm>
          <a:off x="7382740" y="3696305"/>
          <a:ext cx="4483677" cy="12321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 knowledge problem do you need to ‘attack?’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 steps must be taken to deliver large volumes of data on the angle?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 tactics can you deploy to get the data you need to discover a conclusion, of value?</a:t>
          </a:r>
          <a:endParaRPr lang="en-US" sz="1500" kern="1200"/>
        </a:p>
      </dsp:txBody>
      <dsp:txXfrm>
        <a:off x="7382740" y="3696305"/>
        <a:ext cx="4483677" cy="1232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678C8-CA58-439D-B8B9-F42FD18AD7A2}">
      <dsp:nvSpPr>
        <dsp:cNvPr id="0" name=""/>
        <dsp:cNvSpPr/>
      </dsp:nvSpPr>
      <dsp:spPr>
        <a:xfrm>
          <a:off x="1243" y="75629"/>
          <a:ext cx="4200078" cy="420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DOE requires knowing what you wish to attack –</a:t>
          </a:r>
          <a:endParaRPr lang="en-US" sz="28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Some problem involving a lack of knowledge</a:t>
          </a:r>
          <a:endParaRPr lang="en-US" sz="2200" kern="1200"/>
        </a:p>
      </dsp:txBody>
      <dsp:txXfrm>
        <a:off x="616330" y="690716"/>
        <a:ext cx="2969904" cy="2969904"/>
      </dsp:txXfrm>
    </dsp:sp>
    <dsp:sp modelId="{44BDE352-CC16-442C-A021-681CC77B08CB}">
      <dsp:nvSpPr>
        <dsp:cNvPr id="0" name=""/>
        <dsp:cNvSpPr/>
      </dsp:nvSpPr>
      <dsp:spPr>
        <a:xfrm>
          <a:off x="3874180" y="-518009"/>
          <a:ext cx="2618993" cy="141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874180" y="-234504"/>
        <a:ext cx="2193735" cy="850516"/>
      </dsp:txXfrm>
    </dsp:sp>
    <dsp:sp modelId="{4B04D2F5-BCDA-4677-8FA9-0FD55E5F4F25}">
      <dsp:nvSpPr>
        <dsp:cNvPr id="0" name=""/>
        <dsp:cNvSpPr/>
      </dsp:nvSpPr>
      <dsp:spPr>
        <a:xfrm>
          <a:off x="6314277" y="75629"/>
          <a:ext cx="4200078" cy="420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The DOE simply delivers data that will discover a set of facts, with respect to your knowledge problem</a:t>
          </a:r>
          <a:endParaRPr lang="en-US" sz="28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It takes a strategy</a:t>
          </a:r>
          <a:endParaRPr lang="en-US" sz="2200" kern="1200"/>
        </a:p>
      </dsp:txBody>
      <dsp:txXfrm>
        <a:off x="6929364" y="690716"/>
        <a:ext cx="2969904" cy="2969904"/>
      </dsp:txXfrm>
    </dsp:sp>
    <dsp:sp modelId="{E801F6F4-EE10-4511-96C2-DDC040260083}">
      <dsp:nvSpPr>
        <dsp:cNvPr id="0" name=""/>
        <dsp:cNvSpPr/>
      </dsp:nvSpPr>
      <dsp:spPr>
        <a:xfrm rot="10800000">
          <a:off x="4022425" y="3451820"/>
          <a:ext cx="2618993" cy="141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4447683" y="3735325"/>
        <a:ext cx="2193735" cy="850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D49EC-0F27-4F1B-A7B2-97E1BF68B41E}">
      <dsp:nvSpPr>
        <dsp:cNvPr id="0" name=""/>
        <dsp:cNvSpPr/>
      </dsp:nvSpPr>
      <dsp:spPr>
        <a:xfrm>
          <a:off x="0" y="1745672"/>
          <a:ext cx="11949546" cy="232756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B9C80-139E-420C-BEB3-983AC85C913C}">
      <dsp:nvSpPr>
        <dsp:cNvPr id="0" name=""/>
        <dsp:cNvSpPr/>
      </dsp:nvSpPr>
      <dsp:spPr>
        <a:xfrm>
          <a:off x="5251" y="0"/>
          <a:ext cx="3465835" cy="232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Assembling sources</a:t>
          </a:r>
          <a:endParaRPr lang="en-US" sz="24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With their bibliographies, in tact</a:t>
          </a:r>
          <a:endParaRPr lang="en-US" sz="2000" kern="1200"/>
        </a:p>
      </dsp:txBody>
      <dsp:txXfrm>
        <a:off x="5251" y="0"/>
        <a:ext cx="3465835" cy="2327563"/>
      </dsp:txXfrm>
    </dsp:sp>
    <dsp:sp modelId="{23A9A487-1A82-44CE-9A6F-D8531A6DEFDA}">
      <dsp:nvSpPr>
        <dsp:cNvPr id="0" name=""/>
        <dsp:cNvSpPr/>
      </dsp:nvSpPr>
      <dsp:spPr>
        <a:xfrm>
          <a:off x="1447223" y="2618509"/>
          <a:ext cx="581890" cy="581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6E3CD-44C4-4E49-B05A-BF2BAD30F2DF}">
      <dsp:nvSpPr>
        <dsp:cNvPr id="0" name=""/>
        <dsp:cNvSpPr/>
      </dsp:nvSpPr>
      <dsp:spPr>
        <a:xfrm>
          <a:off x="3644378" y="3491345"/>
          <a:ext cx="3465835" cy="232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Summarizing each source</a:t>
          </a:r>
          <a:endParaRPr lang="en-US" sz="24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In a way you will remember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With language you can use later, in your paper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With language that summarizes each major idea in the article</a:t>
          </a:r>
          <a:endParaRPr lang="en-US" sz="2000" kern="1200"/>
        </a:p>
      </dsp:txBody>
      <dsp:txXfrm>
        <a:off x="3644378" y="3491345"/>
        <a:ext cx="3465835" cy="2327563"/>
      </dsp:txXfrm>
    </dsp:sp>
    <dsp:sp modelId="{E9B00B74-1E8C-47CC-AA50-FCBB4F8AE6C9}">
      <dsp:nvSpPr>
        <dsp:cNvPr id="0" name=""/>
        <dsp:cNvSpPr/>
      </dsp:nvSpPr>
      <dsp:spPr>
        <a:xfrm>
          <a:off x="5086350" y="2618509"/>
          <a:ext cx="581890" cy="581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E0535-D133-4166-BFC4-82DCC14659E8}">
      <dsp:nvSpPr>
        <dsp:cNvPr id="0" name=""/>
        <dsp:cNvSpPr/>
      </dsp:nvSpPr>
      <dsp:spPr>
        <a:xfrm>
          <a:off x="7283505" y="0"/>
          <a:ext cx="3465835" cy="232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Grouping summaries into larger themes</a:t>
          </a:r>
          <a:endParaRPr lang="en-US" sz="24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Diagrammatically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categorically</a:t>
          </a:r>
          <a:endParaRPr lang="en-US" sz="2000" kern="1200"/>
        </a:p>
      </dsp:txBody>
      <dsp:txXfrm>
        <a:off x="7283505" y="0"/>
        <a:ext cx="3465835" cy="2327563"/>
      </dsp:txXfrm>
    </dsp:sp>
    <dsp:sp modelId="{DB82DC46-8709-44CF-8299-A91A086DCCDB}">
      <dsp:nvSpPr>
        <dsp:cNvPr id="0" name=""/>
        <dsp:cNvSpPr/>
      </dsp:nvSpPr>
      <dsp:spPr>
        <a:xfrm>
          <a:off x="8725477" y="2618509"/>
          <a:ext cx="581890" cy="581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28F0-B21C-49CB-A62E-9E83BFD8D6B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5004-934A-4F7C-83AB-B281397E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050" y="178090"/>
            <a:ext cx="5261264" cy="5804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Today’s exercise, in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5775"/>
              </p:ext>
            </p:extLst>
          </p:nvPr>
        </p:nvGraphicFramePr>
        <p:xfrm>
          <a:off x="145473" y="945574"/>
          <a:ext cx="11866418" cy="5798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design of experiments in mind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8944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6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smart LS tool involves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948794"/>
              </p:ext>
            </p:extLst>
          </p:nvPr>
        </p:nvGraphicFramePr>
        <p:xfrm>
          <a:off x="103909" y="872836"/>
          <a:ext cx="11949546" cy="581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1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 three</vt:lpstr>
      <vt:lpstr>Today’s exercise, in steps</vt:lpstr>
      <vt:lpstr>Working with the design of experiments in mind</vt:lpstr>
      <vt:lpstr>A smart LS tool involves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4</cp:revision>
  <dcterms:created xsi:type="dcterms:W3CDTF">2015-11-09T15:51:57Z</dcterms:created>
  <dcterms:modified xsi:type="dcterms:W3CDTF">2015-11-09T18:33:12Z</dcterms:modified>
</cp:coreProperties>
</file>