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5E99-B54B-443B-98F2-862CAF9C888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F3AF-A9CB-4B33-8ECF-0B71F223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1" y="1182078"/>
            <a:ext cx="7442791" cy="41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1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4" y="1690688"/>
            <a:ext cx="7672137" cy="43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3" y="1027906"/>
            <a:ext cx="8438148" cy="47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5" y="1027906"/>
            <a:ext cx="8534401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2</cp:revision>
  <dcterms:created xsi:type="dcterms:W3CDTF">2015-09-02T15:59:05Z</dcterms:created>
  <dcterms:modified xsi:type="dcterms:W3CDTF">2015-09-02T18:01:27Z</dcterms:modified>
</cp:coreProperties>
</file>