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8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4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3A78-E873-43AA-824C-3880231EF0E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0051-14AB-4E2D-9145-D023148E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</a:t>
            </a:r>
            <a:r>
              <a:rPr lang="en-US" dirty="0" err="1" smtClean="0"/>
              <a:t>hw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19" y="521128"/>
            <a:ext cx="7489371" cy="59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40" y="365125"/>
            <a:ext cx="6658099" cy="53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5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69" y="365125"/>
            <a:ext cx="7995062" cy="63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62996"/>
            <a:ext cx="7643751" cy="61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9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08" y="249381"/>
            <a:ext cx="8125939" cy="65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is not collected nor graded</a:t>
            </a:r>
          </a:p>
          <a:p>
            <a:pPr lvl="1"/>
            <a:r>
              <a:rPr lang="en-US" dirty="0" err="1" smtClean="0"/>
              <a:t>Hw</a:t>
            </a:r>
            <a:r>
              <a:rPr lang="en-US" dirty="0" smtClean="0"/>
              <a:t> is a “survival” tool</a:t>
            </a:r>
          </a:p>
          <a:p>
            <a:r>
              <a:rPr lang="en-US" dirty="0" smtClean="0"/>
              <a:t>Monthly papers which are due</a:t>
            </a:r>
          </a:p>
          <a:p>
            <a:pPr lvl="1"/>
            <a:r>
              <a:rPr lang="en-US" dirty="0" smtClean="0"/>
              <a:t>Papers on average ~= 10 pages</a:t>
            </a:r>
          </a:p>
          <a:p>
            <a:pPr lvl="1"/>
            <a:r>
              <a:rPr lang="en-US" dirty="0" smtClean="0"/>
              <a:t>Graphs, illustration, visuals</a:t>
            </a:r>
          </a:p>
          <a:p>
            <a:pPr lvl="1"/>
            <a:r>
              <a:rPr lang="en-US" dirty="0" smtClean="0"/>
              <a:t>Bib</a:t>
            </a:r>
          </a:p>
          <a:p>
            <a:r>
              <a:rPr lang="en-US" dirty="0" err="1" smtClean="0"/>
              <a:t>Hw</a:t>
            </a:r>
            <a:r>
              <a:rPr lang="en-US" dirty="0" smtClean="0"/>
              <a:t> helps you nip away at the big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5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sources of stress do college kids suffer from?</a:t>
            </a:r>
          </a:p>
          <a:p>
            <a:r>
              <a:rPr lang="en-US" dirty="0" smtClean="0"/>
              <a:t>How do they cope</a:t>
            </a:r>
          </a:p>
          <a:p>
            <a:r>
              <a:rPr lang="en-US" dirty="0" smtClean="0"/>
              <a:t>What does the leading research say?</a:t>
            </a:r>
          </a:p>
          <a:p>
            <a:r>
              <a:rPr lang="en-US" dirty="0" smtClean="0"/>
              <a:t>What tools can we generate to help us discern new knowledge?</a:t>
            </a:r>
          </a:p>
          <a:p>
            <a:r>
              <a:rPr lang="en-US" i="1" dirty="0" smtClean="0"/>
              <a:t>Where does knowledge end, and where can we generate new knowledge, based upon the design of a tool?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133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Create two documents:</a:t>
            </a:r>
          </a:p>
          <a:p>
            <a:pPr lvl="1"/>
            <a:r>
              <a:rPr lang="en-US" sz="4000" dirty="0" smtClean="0"/>
              <a:t>Paper</a:t>
            </a:r>
          </a:p>
          <a:p>
            <a:pPr lvl="1"/>
            <a:r>
              <a:rPr lang="en-US" sz="4000" dirty="0" smtClean="0"/>
              <a:t>Summary of sources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441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read a scholarly document, </a:t>
            </a:r>
            <a:r>
              <a:rPr lang="en-US" dirty="0" err="1" smtClean="0"/>
              <a:t>summarise</a:t>
            </a:r>
            <a:r>
              <a:rPr lang="en-US" dirty="0" smtClean="0"/>
              <a:t> the contents of it in one-two paragraphs</a:t>
            </a:r>
          </a:p>
          <a:p>
            <a:r>
              <a:rPr lang="en-US" dirty="0" smtClean="0"/>
              <a:t>4 sentences tops</a:t>
            </a:r>
          </a:p>
          <a:p>
            <a:r>
              <a:rPr lang="en-US" dirty="0" smtClean="0"/>
              <a:t>2 sentences is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3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3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bibliography for it</a:t>
            </a:r>
          </a:p>
          <a:p>
            <a:r>
              <a:rPr lang="en-US" dirty="0" smtClean="0"/>
              <a:t>bib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2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492630"/>
            <a:ext cx="7228113" cy="57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2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74" y="298265"/>
            <a:ext cx="7881257" cy="63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6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143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Weekly hw</vt:lpstr>
      <vt:lpstr>Hw policy</vt:lpstr>
      <vt:lpstr>Paper one</vt:lpstr>
      <vt:lpstr>hw</vt:lpstr>
      <vt:lpstr>Summary of sources</vt:lpstr>
      <vt:lpstr>Saving </vt:lpstr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hw</dc:title>
  <dc:creator>rcc</dc:creator>
  <cp:lastModifiedBy>rcc</cp:lastModifiedBy>
  <cp:revision>6</cp:revision>
  <dcterms:created xsi:type="dcterms:W3CDTF">2016-02-22T16:31:57Z</dcterms:created>
  <dcterms:modified xsi:type="dcterms:W3CDTF">2016-02-22T17:19:24Z</dcterms:modified>
</cp:coreProperties>
</file>