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3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1E51-02BB-443F-B143-580F49ADE6C9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E097-C154-4D5B-89EB-98CE6925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two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Ctrl key</a:t>
            </a:r>
            <a:endParaRPr lang="en-US" dirty="0"/>
          </a:p>
        </p:txBody>
      </p:sp>
      <p:pic>
        <p:nvPicPr>
          <p:cNvPr id="1026" name="Picture 2" descr="http://ewjobready.org/images/bigstock-ctrl-button-246034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1" y="1550987"/>
            <a:ext cx="4646612" cy="38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300" y="1690688"/>
            <a:ext cx="5549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Ctrl enables the key stroke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It is a fast alternative to using your mouse to make changes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527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do the same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0300" cy="4321175"/>
          </a:xfrm>
        </p:spPr>
        <p:txBody>
          <a:bodyPr/>
          <a:lstStyle/>
          <a:p>
            <a:r>
              <a:rPr lang="en-US" dirty="0" smtClean="0"/>
              <a:t>Use GUI in word, use your mouse to make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1198880"/>
            <a:ext cx="5930900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5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your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22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1120"/>
            <a:ext cx="5816600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key strokes (old school, fastest)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18384"/>
              </p:ext>
            </p:extLst>
          </p:nvPr>
        </p:nvGraphicFramePr>
        <p:xfrm>
          <a:off x="723900" y="365125"/>
          <a:ext cx="9791700" cy="592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850"/>
                <a:gridCol w="4895850"/>
              </a:tblGrid>
              <a:tr h="1184275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KEY</a:t>
                      </a:r>
                      <a:r>
                        <a:rPr lang="en-US" sz="4400" baseline="0" dirty="0" smtClean="0"/>
                        <a:t> STROKE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400"/>
                    </a:p>
                  </a:txBody>
                  <a:tcPr/>
                </a:tc>
              </a:tr>
              <a:tr h="1184275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CTRL-C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COPY</a:t>
                      </a:r>
                      <a:endParaRPr lang="en-US" sz="4400" dirty="0"/>
                    </a:p>
                  </a:txBody>
                  <a:tcPr/>
                </a:tc>
              </a:tr>
              <a:tr h="1184275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CTRL-V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PASTE</a:t>
                      </a:r>
                    </a:p>
                  </a:txBody>
                  <a:tcPr/>
                </a:tc>
              </a:tr>
              <a:tr h="1184275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CTRL-X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CUT + COPY</a:t>
                      </a:r>
                      <a:endParaRPr lang="en-US" sz="4400" dirty="0"/>
                    </a:p>
                  </a:txBody>
                  <a:tcPr/>
                </a:tc>
              </a:tr>
              <a:tr h="1184275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CTRL-Z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UNDO</a:t>
                      </a:r>
                      <a:endParaRPr lang="en-US" sz="4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71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3899"/>
            <a:ext cx="6937375" cy="4343401"/>
          </a:xfrm>
        </p:spPr>
        <p:txBody>
          <a:bodyPr/>
          <a:lstStyle/>
          <a:p>
            <a:r>
              <a:rPr lang="en-US" dirty="0" smtClean="0"/>
              <a:t>Automatically provides margins for your text</a:t>
            </a:r>
            <a:endParaRPr lang="en-US" dirty="0"/>
          </a:p>
          <a:p>
            <a:r>
              <a:rPr lang="en-US" dirty="0" smtClean="0"/>
              <a:t>Separate your writing using paragraphs, to provide division between ideas for your reader</a:t>
            </a:r>
            <a:endParaRPr lang="en-US" dirty="0"/>
          </a:p>
        </p:txBody>
      </p:sp>
      <p:pic>
        <p:nvPicPr>
          <p:cNvPr id="2050" name="Picture 2" descr="http://www.thetraininglady.com/wp-content/uploads/2015/05/Tab-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2538412"/>
            <a:ext cx="31718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3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45600" cy="4351338"/>
          </a:xfrm>
        </p:spPr>
        <p:txBody>
          <a:bodyPr/>
          <a:lstStyle/>
          <a:p>
            <a:r>
              <a:rPr lang="en-US" dirty="0" smtClean="0"/>
              <a:t>Divides a statement into concepts</a:t>
            </a:r>
          </a:p>
          <a:p>
            <a:r>
              <a:rPr lang="en-US" dirty="0" smtClean="0"/>
              <a:t>One concepts leads to another</a:t>
            </a:r>
          </a:p>
          <a:p>
            <a:r>
              <a:rPr lang="en-US" dirty="0" smtClean="0"/>
              <a:t>One idea builds upon the next</a:t>
            </a:r>
          </a:p>
          <a:p>
            <a:r>
              <a:rPr lang="en-US" dirty="0" smtClean="0"/>
              <a:t>One true statement may lead to another</a:t>
            </a:r>
          </a:p>
          <a:p>
            <a:r>
              <a:rPr lang="en-US" dirty="0" smtClean="0"/>
              <a:t>With enough truth, we may gain certainty, probabilistic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229360"/>
            <a:ext cx="6591300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0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two notes</vt:lpstr>
      <vt:lpstr>Ctrl key</vt:lpstr>
      <vt:lpstr>3 ways to do the same stuff</vt:lpstr>
      <vt:lpstr>Use your mouse</vt:lpstr>
      <vt:lpstr>Use key strokes (old school, fastest)</vt:lpstr>
      <vt:lpstr>TAB BUTTON</vt:lpstr>
      <vt:lpstr>Good writing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two notes</dc:title>
  <dc:creator>rcc</dc:creator>
  <cp:lastModifiedBy>rcc</cp:lastModifiedBy>
  <cp:revision>5</cp:revision>
  <dcterms:created xsi:type="dcterms:W3CDTF">2016-02-29T16:32:32Z</dcterms:created>
  <dcterms:modified xsi:type="dcterms:W3CDTF">2016-02-29T17:19:13Z</dcterms:modified>
</cp:coreProperties>
</file>