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9D9F42C-A969-4EF4-AFED-CB16495E7B50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9FE3D31-5FB1-4017-9FB6-221EDB8D8F00}">
      <dgm:prSet/>
      <dgm:spPr/>
      <dgm:t>
        <a:bodyPr/>
        <a:lstStyle/>
        <a:p>
          <a:pPr rtl="0"/>
          <a:r>
            <a:rPr lang="en-US" dirty="0" smtClean="0"/>
            <a:t>SUCCESSFUL BOOTCAMPS</a:t>
          </a:r>
          <a:endParaRPr lang="en-US" dirty="0"/>
        </a:p>
      </dgm:t>
    </dgm:pt>
    <dgm:pt modelId="{24922387-4D3E-4617-8E4D-3D9AADEF58F2}" type="parTrans" cxnId="{B22A7885-C8DC-439A-9253-F8220F875941}">
      <dgm:prSet/>
      <dgm:spPr/>
      <dgm:t>
        <a:bodyPr/>
        <a:lstStyle/>
        <a:p>
          <a:endParaRPr lang="en-US"/>
        </a:p>
      </dgm:t>
    </dgm:pt>
    <dgm:pt modelId="{F0F868FE-B469-46DE-B5D0-5F438AFB0238}" type="sibTrans" cxnId="{B22A7885-C8DC-439A-9253-F8220F875941}">
      <dgm:prSet/>
      <dgm:spPr/>
      <dgm:t>
        <a:bodyPr/>
        <a:lstStyle/>
        <a:p>
          <a:endParaRPr lang="en-US"/>
        </a:p>
      </dgm:t>
    </dgm:pt>
    <dgm:pt modelId="{7AA4156C-9844-4DEF-81A7-84CADD6D9FAB}">
      <dgm:prSet/>
      <dgm:spPr/>
      <dgm:t>
        <a:bodyPr/>
        <a:lstStyle/>
        <a:p>
          <a:pPr rtl="0"/>
          <a:r>
            <a:rPr lang="en-US" dirty="0" smtClean="0"/>
            <a:t>WHAT THEY DO</a:t>
          </a:r>
          <a:endParaRPr lang="en-US" dirty="0"/>
        </a:p>
      </dgm:t>
    </dgm:pt>
    <dgm:pt modelId="{C00AB8D9-70C7-44CA-8C3C-A16D14D52FC5}" type="parTrans" cxnId="{FD4038F0-731C-4486-A5F6-ABCEF1424D75}">
      <dgm:prSet/>
      <dgm:spPr/>
      <dgm:t>
        <a:bodyPr/>
        <a:lstStyle/>
        <a:p>
          <a:endParaRPr lang="en-US"/>
        </a:p>
      </dgm:t>
    </dgm:pt>
    <dgm:pt modelId="{0ADC0D3B-60D3-4D6F-86C7-4077344CBFDF}" type="sibTrans" cxnId="{FD4038F0-731C-4486-A5F6-ABCEF1424D75}">
      <dgm:prSet/>
      <dgm:spPr/>
      <dgm:t>
        <a:bodyPr/>
        <a:lstStyle/>
        <a:p>
          <a:endParaRPr lang="en-US"/>
        </a:p>
      </dgm:t>
    </dgm:pt>
    <dgm:pt modelId="{D171A3CA-3BDF-4D6B-9A48-3904C5D3E442}">
      <dgm:prSet/>
      <dgm:spPr/>
      <dgm:t>
        <a:bodyPr/>
        <a:lstStyle/>
        <a:p>
          <a:pPr rtl="0"/>
          <a:r>
            <a:rPr lang="en-US" dirty="0" smtClean="0"/>
            <a:t>WHAT THEY COST</a:t>
          </a:r>
          <a:endParaRPr lang="en-US" dirty="0"/>
        </a:p>
      </dgm:t>
    </dgm:pt>
    <dgm:pt modelId="{66AE597F-8386-4BA6-97D7-C63E1DC47AFA}" type="parTrans" cxnId="{58F31CA4-9909-4F19-A045-95CA55C37F36}">
      <dgm:prSet/>
      <dgm:spPr/>
      <dgm:t>
        <a:bodyPr/>
        <a:lstStyle/>
        <a:p>
          <a:endParaRPr lang="en-US"/>
        </a:p>
      </dgm:t>
    </dgm:pt>
    <dgm:pt modelId="{0B89AC40-C7CF-406D-94FD-2B58712B678A}" type="sibTrans" cxnId="{58F31CA4-9909-4F19-A045-95CA55C37F36}">
      <dgm:prSet/>
      <dgm:spPr/>
      <dgm:t>
        <a:bodyPr/>
        <a:lstStyle/>
        <a:p>
          <a:endParaRPr lang="en-US"/>
        </a:p>
      </dgm:t>
    </dgm:pt>
    <dgm:pt modelId="{9BDF8722-50D4-48D4-8675-5901750CA74E}">
      <dgm:prSet/>
      <dgm:spPr/>
      <dgm:t>
        <a:bodyPr/>
        <a:lstStyle/>
        <a:p>
          <a:pPr rtl="0"/>
          <a:r>
            <a:rPr lang="en-US" dirty="0" smtClean="0"/>
            <a:t>THE BOOT CAMP CONCEPT</a:t>
          </a:r>
          <a:endParaRPr lang="en-US" dirty="0"/>
        </a:p>
      </dgm:t>
    </dgm:pt>
    <dgm:pt modelId="{0223F379-A86F-4712-A85D-446F6DD39DDE}" type="parTrans" cxnId="{8882C399-645D-4CEE-B5E2-1DC45E1B75C5}">
      <dgm:prSet/>
      <dgm:spPr/>
      <dgm:t>
        <a:bodyPr/>
        <a:lstStyle/>
        <a:p>
          <a:endParaRPr lang="en-US"/>
        </a:p>
      </dgm:t>
    </dgm:pt>
    <dgm:pt modelId="{74652655-99B2-49AA-878F-28BC39485F00}" type="sibTrans" cxnId="{8882C399-645D-4CEE-B5E2-1DC45E1B75C5}">
      <dgm:prSet/>
      <dgm:spPr/>
      <dgm:t>
        <a:bodyPr/>
        <a:lstStyle/>
        <a:p>
          <a:endParaRPr lang="en-US"/>
        </a:p>
      </dgm:t>
    </dgm:pt>
    <dgm:pt modelId="{6671F11B-89FB-4345-B067-FD8807ACFA06}">
      <dgm:prSet/>
      <dgm:spPr/>
      <dgm:t>
        <a:bodyPr/>
        <a:lstStyle/>
        <a:p>
          <a:pPr rtl="0"/>
          <a:r>
            <a:rPr lang="en-US" dirty="0" smtClean="0"/>
            <a:t>MODEL</a:t>
          </a:r>
          <a:endParaRPr lang="en-US" dirty="0"/>
        </a:p>
      </dgm:t>
    </dgm:pt>
    <dgm:pt modelId="{35F7738B-74C9-4956-81A9-AED11A17C611}" type="parTrans" cxnId="{0F16D686-3B62-434E-BA5F-C65B6C2594B8}">
      <dgm:prSet/>
      <dgm:spPr/>
      <dgm:t>
        <a:bodyPr/>
        <a:lstStyle/>
        <a:p>
          <a:endParaRPr lang="en-US"/>
        </a:p>
      </dgm:t>
    </dgm:pt>
    <dgm:pt modelId="{B0BD2064-8635-419F-A071-8411DD7EB25A}" type="sibTrans" cxnId="{0F16D686-3B62-434E-BA5F-C65B6C2594B8}">
      <dgm:prSet/>
      <dgm:spPr/>
      <dgm:t>
        <a:bodyPr/>
        <a:lstStyle/>
        <a:p>
          <a:endParaRPr lang="en-US"/>
        </a:p>
      </dgm:t>
    </dgm:pt>
    <dgm:pt modelId="{096765AD-93A5-4B0A-A35A-944EED0E9368}">
      <dgm:prSet/>
      <dgm:spPr/>
      <dgm:t>
        <a:bodyPr/>
        <a:lstStyle/>
        <a:p>
          <a:pPr rtl="0"/>
          <a:r>
            <a:rPr lang="en-US" dirty="0" smtClean="0"/>
            <a:t>HISTORY</a:t>
          </a:r>
          <a:endParaRPr lang="en-US" dirty="0"/>
        </a:p>
      </dgm:t>
    </dgm:pt>
    <dgm:pt modelId="{C25297EC-AC5B-46DA-9CCA-D6C7B8CF265B}" type="parTrans" cxnId="{29582F0B-7C46-4976-A72B-8887ECA679FE}">
      <dgm:prSet/>
      <dgm:spPr/>
      <dgm:t>
        <a:bodyPr/>
        <a:lstStyle/>
        <a:p>
          <a:endParaRPr lang="en-US"/>
        </a:p>
      </dgm:t>
    </dgm:pt>
    <dgm:pt modelId="{4EA8F83D-8368-4D78-ACF6-4E752D7C10BA}" type="sibTrans" cxnId="{29582F0B-7C46-4976-A72B-8887ECA679FE}">
      <dgm:prSet/>
      <dgm:spPr/>
      <dgm:t>
        <a:bodyPr/>
        <a:lstStyle/>
        <a:p>
          <a:endParaRPr lang="en-US"/>
        </a:p>
      </dgm:t>
    </dgm:pt>
    <dgm:pt modelId="{3834E98B-9240-4411-89A3-059C77A86396}">
      <dgm:prSet/>
      <dgm:spPr/>
      <dgm:t>
        <a:bodyPr/>
        <a:lstStyle/>
        <a:p>
          <a:pPr rtl="0"/>
          <a:r>
            <a:rPr lang="en-US" dirty="0" smtClean="0"/>
            <a:t>PRISON SYSTEM</a:t>
          </a:r>
          <a:endParaRPr lang="en-US" dirty="0"/>
        </a:p>
      </dgm:t>
    </dgm:pt>
    <dgm:pt modelId="{87DBBB48-A6DB-4B98-BFBB-39347333E35A}" type="parTrans" cxnId="{1D9E0203-420D-4225-8E4B-53BB5288A128}">
      <dgm:prSet/>
      <dgm:spPr/>
      <dgm:t>
        <a:bodyPr/>
        <a:lstStyle/>
        <a:p>
          <a:endParaRPr lang="en-US"/>
        </a:p>
      </dgm:t>
    </dgm:pt>
    <dgm:pt modelId="{D5123B71-8316-4D4A-80B6-176BE03415C0}" type="sibTrans" cxnId="{1D9E0203-420D-4225-8E4B-53BB5288A128}">
      <dgm:prSet/>
      <dgm:spPr/>
      <dgm:t>
        <a:bodyPr/>
        <a:lstStyle/>
        <a:p>
          <a:endParaRPr lang="en-US"/>
        </a:p>
      </dgm:t>
    </dgm:pt>
    <dgm:pt modelId="{CA827BFA-BB2C-4044-936C-E4F9F1613E07}">
      <dgm:prSet/>
      <dgm:spPr/>
      <dgm:t>
        <a:bodyPr/>
        <a:lstStyle/>
        <a:p>
          <a:pPr rtl="0"/>
          <a:r>
            <a:rPr lang="en-US" dirty="0" smtClean="0"/>
            <a:t>COSTS</a:t>
          </a:r>
          <a:endParaRPr lang="en-US" dirty="0"/>
        </a:p>
      </dgm:t>
    </dgm:pt>
    <dgm:pt modelId="{9CED9669-014D-4005-A95C-D1E3BED49C28}" type="parTrans" cxnId="{2EA9EA4F-E758-4E33-AF04-206C570273DD}">
      <dgm:prSet/>
      <dgm:spPr/>
      <dgm:t>
        <a:bodyPr/>
        <a:lstStyle/>
        <a:p>
          <a:endParaRPr lang="en-US"/>
        </a:p>
      </dgm:t>
    </dgm:pt>
    <dgm:pt modelId="{E756A751-FEF3-4C98-A3E3-5739202C1693}" type="sibTrans" cxnId="{2EA9EA4F-E758-4E33-AF04-206C570273DD}">
      <dgm:prSet/>
      <dgm:spPr/>
      <dgm:t>
        <a:bodyPr/>
        <a:lstStyle/>
        <a:p>
          <a:endParaRPr lang="en-US"/>
        </a:p>
      </dgm:t>
    </dgm:pt>
    <dgm:pt modelId="{77126BD0-610F-4AA1-BE30-243EDAA85CEA}">
      <dgm:prSet/>
      <dgm:spPr/>
      <dgm:t>
        <a:bodyPr/>
        <a:lstStyle/>
        <a:p>
          <a:pPr rtl="0"/>
          <a:r>
            <a:rPr lang="en-US" dirty="0" smtClean="0"/>
            <a:t>CONCEPTS OF REHAB.</a:t>
          </a:r>
          <a:endParaRPr lang="en-US" dirty="0"/>
        </a:p>
      </dgm:t>
    </dgm:pt>
    <dgm:pt modelId="{3FEA917A-81CA-412A-B514-FD92CB7DF899}" type="parTrans" cxnId="{743B21AB-BDA3-4969-8E32-46D17027A2E8}">
      <dgm:prSet/>
      <dgm:spPr/>
      <dgm:t>
        <a:bodyPr/>
        <a:lstStyle/>
        <a:p>
          <a:endParaRPr lang="en-US"/>
        </a:p>
      </dgm:t>
    </dgm:pt>
    <dgm:pt modelId="{FFBD78B6-BCF8-443D-9FAB-D605D2019BB4}" type="sibTrans" cxnId="{743B21AB-BDA3-4969-8E32-46D17027A2E8}">
      <dgm:prSet/>
      <dgm:spPr/>
      <dgm:t>
        <a:bodyPr/>
        <a:lstStyle/>
        <a:p>
          <a:endParaRPr lang="en-US"/>
        </a:p>
      </dgm:t>
    </dgm:pt>
    <dgm:pt modelId="{0D08CE51-6709-4617-8023-998805D647D8}">
      <dgm:prSet/>
      <dgm:spPr/>
      <dgm:t>
        <a:bodyPr/>
        <a:lstStyle/>
        <a:p>
          <a:pPr rtl="0"/>
          <a:r>
            <a:rPr lang="en-US" dirty="0" smtClean="0"/>
            <a:t>SCHOOL SYSTEM</a:t>
          </a:r>
          <a:endParaRPr lang="en-US" dirty="0"/>
        </a:p>
      </dgm:t>
    </dgm:pt>
    <dgm:pt modelId="{7755F93C-3F02-49D1-AEFD-6E82A64810CA}" type="parTrans" cxnId="{826EEDC0-C3C8-4CB2-8B0A-2A3A3F03FB8E}">
      <dgm:prSet/>
      <dgm:spPr/>
      <dgm:t>
        <a:bodyPr/>
        <a:lstStyle/>
        <a:p>
          <a:endParaRPr lang="en-US"/>
        </a:p>
      </dgm:t>
    </dgm:pt>
    <dgm:pt modelId="{086F919C-0035-49EE-8C31-C8FB69B47C53}" type="sibTrans" cxnId="{826EEDC0-C3C8-4CB2-8B0A-2A3A3F03FB8E}">
      <dgm:prSet/>
      <dgm:spPr/>
      <dgm:t>
        <a:bodyPr/>
        <a:lstStyle/>
        <a:p>
          <a:endParaRPr lang="en-US"/>
        </a:p>
      </dgm:t>
    </dgm:pt>
    <dgm:pt modelId="{64B1A30E-C34B-420D-8E12-1E5C5D57818F}">
      <dgm:prSet/>
      <dgm:spPr/>
      <dgm:t>
        <a:bodyPr/>
        <a:lstStyle/>
        <a:p>
          <a:pPr rtl="0"/>
          <a:r>
            <a:rPr lang="en-US" dirty="0" smtClean="0"/>
            <a:t>MODEL</a:t>
          </a:r>
          <a:endParaRPr lang="en-US" dirty="0"/>
        </a:p>
      </dgm:t>
    </dgm:pt>
    <dgm:pt modelId="{5F380C42-AE97-40AB-9224-582A05DD6D89}" type="parTrans" cxnId="{364F687E-5BDA-4763-B6C0-0E33785B805C}">
      <dgm:prSet/>
      <dgm:spPr/>
      <dgm:t>
        <a:bodyPr/>
        <a:lstStyle/>
        <a:p>
          <a:endParaRPr lang="en-US"/>
        </a:p>
      </dgm:t>
    </dgm:pt>
    <dgm:pt modelId="{E7F5490C-AFBD-417D-9E58-A8D430C7A55D}" type="sibTrans" cxnId="{364F687E-5BDA-4763-B6C0-0E33785B805C}">
      <dgm:prSet/>
      <dgm:spPr/>
      <dgm:t>
        <a:bodyPr/>
        <a:lstStyle/>
        <a:p>
          <a:endParaRPr lang="en-US"/>
        </a:p>
      </dgm:t>
    </dgm:pt>
    <dgm:pt modelId="{3FE9932C-D662-41D2-BBBE-EA5035A6A41E}">
      <dgm:prSet/>
      <dgm:spPr/>
      <dgm:t>
        <a:bodyPr/>
        <a:lstStyle/>
        <a:p>
          <a:pPr rtl="0"/>
          <a:r>
            <a:rPr lang="en-US" dirty="0" smtClean="0"/>
            <a:t>COSTS</a:t>
          </a:r>
          <a:endParaRPr lang="en-US" dirty="0"/>
        </a:p>
      </dgm:t>
    </dgm:pt>
    <dgm:pt modelId="{E68C483E-D158-44F2-9B6F-D0F78906B3E1}" type="parTrans" cxnId="{33606BA0-6ABF-4E21-938D-FE4296F4444E}">
      <dgm:prSet/>
      <dgm:spPr/>
      <dgm:t>
        <a:bodyPr/>
        <a:lstStyle/>
        <a:p>
          <a:endParaRPr lang="en-US"/>
        </a:p>
      </dgm:t>
    </dgm:pt>
    <dgm:pt modelId="{C6433AC5-C0C4-462A-80F2-B0D8AB70CAF7}" type="sibTrans" cxnId="{33606BA0-6ABF-4E21-938D-FE4296F4444E}">
      <dgm:prSet/>
      <dgm:spPr/>
      <dgm:t>
        <a:bodyPr/>
        <a:lstStyle/>
        <a:p>
          <a:endParaRPr lang="en-US"/>
        </a:p>
      </dgm:t>
    </dgm:pt>
    <dgm:pt modelId="{57723789-E348-4ECF-ADB5-F05CA5EDB588}" type="pres">
      <dgm:prSet presAssocID="{19D9F42C-A969-4EF4-AFED-CB16495E7B50}" presName="compositeShape" presStyleCnt="0">
        <dgm:presLayoutVars>
          <dgm:chMax val="7"/>
          <dgm:dir/>
          <dgm:resizeHandles val="exact"/>
        </dgm:presLayoutVars>
      </dgm:prSet>
      <dgm:spPr/>
    </dgm:pt>
    <dgm:pt modelId="{6D9887FC-4240-4857-A783-6C05E93D70A7}" type="pres">
      <dgm:prSet presAssocID="{19FE3D31-5FB1-4017-9FB6-221EDB8D8F00}" presName="circ1" presStyleLbl="vennNode1" presStyleIdx="0" presStyleCnt="4" custScaleY="123000"/>
      <dgm:spPr/>
      <dgm:t>
        <a:bodyPr/>
        <a:lstStyle/>
        <a:p>
          <a:endParaRPr lang="en-US"/>
        </a:p>
      </dgm:t>
    </dgm:pt>
    <dgm:pt modelId="{531133F9-47FB-4815-B374-DCEF13DDB231}" type="pres">
      <dgm:prSet presAssocID="{19FE3D31-5FB1-4017-9FB6-221EDB8D8F00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6A16F9-CED2-4292-B23E-A20FEDEA77FD}" type="pres">
      <dgm:prSet presAssocID="{9BDF8722-50D4-48D4-8675-5901750CA74E}" presName="circ2" presStyleLbl="vennNode1" presStyleIdx="1" presStyleCnt="4" custScaleX="187734"/>
      <dgm:spPr/>
      <dgm:t>
        <a:bodyPr/>
        <a:lstStyle/>
        <a:p>
          <a:endParaRPr lang="en-US"/>
        </a:p>
      </dgm:t>
    </dgm:pt>
    <dgm:pt modelId="{016C8973-EDCB-49B9-A5AA-37E67A2730D0}" type="pres">
      <dgm:prSet presAssocID="{9BDF8722-50D4-48D4-8675-5901750CA74E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4CE4CE-9F2F-486F-AB4B-E4A3DE9503CD}" type="pres">
      <dgm:prSet presAssocID="{3834E98B-9240-4411-89A3-059C77A86396}" presName="circ3" presStyleLbl="vennNode1" presStyleIdx="2" presStyleCnt="4" custScaleY="116097"/>
      <dgm:spPr/>
      <dgm:t>
        <a:bodyPr/>
        <a:lstStyle/>
        <a:p>
          <a:endParaRPr lang="en-US"/>
        </a:p>
      </dgm:t>
    </dgm:pt>
    <dgm:pt modelId="{0DC2EF13-BFB3-40E8-AC98-C260D25E1BC7}" type="pres">
      <dgm:prSet presAssocID="{3834E98B-9240-4411-89A3-059C77A86396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7B1122-8272-4BC6-ACE4-F9356F2140F9}" type="pres">
      <dgm:prSet presAssocID="{0D08CE51-6709-4617-8023-998805D647D8}" presName="circ4" presStyleLbl="vennNode1" presStyleIdx="3" presStyleCnt="4" custScaleX="167183"/>
      <dgm:spPr/>
    </dgm:pt>
    <dgm:pt modelId="{9A06B7DB-64AF-46B5-9E07-B377AE4C69B5}" type="pres">
      <dgm:prSet presAssocID="{0D08CE51-6709-4617-8023-998805D647D8}" presName="circ4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131DF5CC-DCDB-4E39-AC01-43DA96160DCA}" type="presOf" srcId="{096765AD-93A5-4B0A-A35A-944EED0E9368}" destId="{016C8973-EDCB-49B9-A5AA-37E67A2730D0}" srcOrd="1" destOrd="2" presId="urn:microsoft.com/office/officeart/2005/8/layout/venn1"/>
    <dgm:cxn modelId="{C2F30C02-57FB-4E70-9557-079359C17538}" type="presOf" srcId="{D171A3CA-3BDF-4D6B-9A48-3904C5D3E442}" destId="{6D9887FC-4240-4857-A783-6C05E93D70A7}" srcOrd="0" destOrd="2" presId="urn:microsoft.com/office/officeart/2005/8/layout/venn1"/>
    <dgm:cxn modelId="{38EF642E-35CE-439A-8AE4-F98F5C119190}" type="presOf" srcId="{0D08CE51-6709-4617-8023-998805D647D8}" destId="{3D7B1122-8272-4BC6-ACE4-F9356F2140F9}" srcOrd="0" destOrd="0" presId="urn:microsoft.com/office/officeart/2005/8/layout/venn1"/>
    <dgm:cxn modelId="{826EEDC0-C3C8-4CB2-8B0A-2A3A3F03FB8E}" srcId="{19D9F42C-A969-4EF4-AFED-CB16495E7B50}" destId="{0D08CE51-6709-4617-8023-998805D647D8}" srcOrd="3" destOrd="0" parTransId="{7755F93C-3F02-49D1-AEFD-6E82A64810CA}" sibTransId="{086F919C-0035-49EE-8C31-C8FB69B47C53}"/>
    <dgm:cxn modelId="{0012D635-0E9E-4586-A520-3A5628D619ED}" type="presOf" srcId="{CA827BFA-BB2C-4044-936C-E4F9F1613E07}" destId="{A14CE4CE-9F2F-486F-AB4B-E4A3DE9503CD}" srcOrd="0" destOrd="1" presId="urn:microsoft.com/office/officeart/2005/8/layout/venn1"/>
    <dgm:cxn modelId="{2B38BC37-A301-433C-A5D6-08266BD124AC}" type="presOf" srcId="{6671F11B-89FB-4345-B067-FD8807ACFA06}" destId="{8C6A16F9-CED2-4292-B23E-A20FEDEA77FD}" srcOrd="0" destOrd="1" presId="urn:microsoft.com/office/officeart/2005/8/layout/venn1"/>
    <dgm:cxn modelId="{364F687E-5BDA-4763-B6C0-0E33785B805C}" srcId="{0D08CE51-6709-4617-8023-998805D647D8}" destId="{64B1A30E-C34B-420D-8E12-1E5C5D57818F}" srcOrd="0" destOrd="0" parTransId="{5F380C42-AE97-40AB-9224-582A05DD6D89}" sibTransId="{E7F5490C-AFBD-417D-9E58-A8D430C7A55D}"/>
    <dgm:cxn modelId="{BD7907B0-99F3-4CC6-ACD4-FE09B7911DCB}" type="presOf" srcId="{64B1A30E-C34B-420D-8E12-1E5C5D57818F}" destId="{3D7B1122-8272-4BC6-ACE4-F9356F2140F9}" srcOrd="0" destOrd="1" presId="urn:microsoft.com/office/officeart/2005/8/layout/venn1"/>
    <dgm:cxn modelId="{1C7B1027-5F89-4B8B-AC1F-B32815FBFD44}" type="presOf" srcId="{3FE9932C-D662-41D2-BBBE-EA5035A6A41E}" destId="{9A06B7DB-64AF-46B5-9E07-B377AE4C69B5}" srcOrd="1" destOrd="2" presId="urn:microsoft.com/office/officeart/2005/8/layout/venn1"/>
    <dgm:cxn modelId="{58F31CA4-9909-4F19-A045-95CA55C37F36}" srcId="{19FE3D31-5FB1-4017-9FB6-221EDB8D8F00}" destId="{D171A3CA-3BDF-4D6B-9A48-3904C5D3E442}" srcOrd="1" destOrd="0" parTransId="{66AE597F-8386-4BA6-97D7-C63E1DC47AFA}" sibTransId="{0B89AC40-C7CF-406D-94FD-2B58712B678A}"/>
    <dgm:cxn modelId="{ACCB7EDC-0CBB-4044-935C-FC6911B07DD0}" type="presOf" srcId="{0D08CE51-6709-4617-8023-998805D647D8}" destId="{9A06B7DB-64AF-46B5-9E07-B377AE4C69B5}" srcOrd="1" destOrd="0" presId="urn:microsoft.com/office/officeart/2005/8/layout/venn1"/>
    <dgm:cxn modelId="{CDC06CB2-9E3B-4214-94B8-F904E13E9242}" type="presOf" srcId="{3834E98B-9240-4411-89A3-059C77A86396}" destId="{0DC2EF13-BFB3-40E8-AC98-C260D25E1BC7}" srcOrd="1" destOrd="0" presId="urn:microsoft.com/office/officeart/2005/8/layout/venn1"/>
    <dgm:cxn modelId="{2E722C67-AB0D-4E87-A738-FA80A5FC2544}" type="presOf" srcId="{77126BD0-610F-4AA1-BE30-243EDAA85CEA}" destId="{A14CE4CE-9F2F-486F-AB4B-E4A3DE9503CD}" srcOrd="0" destOrd="2" presId="urn:microsoft.com/office/officeart/2005/8/layout/venn1"/>
    <dgm:cxn modelId="{B6AB663B-72A6-44CF-A976-46CF1D5CFD1C}" type="presOf" srcId="{3FE9932C-D662-41D2-BBBE-EA5035A6A41E}" destId="{3D7B1122-8272-4BC6-ACE4-F9356F2140F9}" srcOrd="0" destOrd="2" presId="urn:microsoft.com/office/officeart/2005/8/layout/venn1"/>
    <dgm:cxn modelId="{2EA9EA4F-E758-4E33-AF04-206C570273DD}" srcId="{3834E98B-9240-4411-89A3-059C77A86396}" destId="{CA827BFA-BB2C-4044-936C-E4F9F1613E07}" srcOrd="0" destOrd="0" parTransId="{9CED9669-014D-4005-A95C-D1E3BED49C28}" sibTransId="{E756A751-FEF3-4C98-A3E3-5739202C1693}"/>
    <dgm:cxn modelId="{0EF82676-04B0-45AD-A1D3-40080672E589}" type="presOf" srcId="{9BDF8722-50D4-48D4-8675-5901750CA74E}" destId="{8C6A16F9-CED2-4292-B23E-A20FEDEA77FD}" srcOrd="0" destOrd="0" presId="urn:microsoft.com/office/officeart/2005/8/layout/venn1"/>
    <dgm:cxn modelId="{4495B0E2-3C47-4942-AFE3-84D49A43F1A7}" type="presOf" srcId="{3834E98B-9240-4411-89A3-059C77A86396}" destId="{A14CE4CE-9F2F-486F-AB4B-E4A3DE9503CD}" srcOrd="0" destOrd="0" presId="urn:microsoft.com/office/officeart/2005/8/layout/venn1"/>
    <dgm:cxn modelId="{1D9E0203-420D-4225-8E4B-53BB5288A128}" srcId="{19D9F42C-A969-4EF4-AFED-CB16495E7B50}" destId="{3834E98B-9240-4411-89A3-059C77A86396}" srcOrd="2" destOrd="0" parTransId="{87DBBB48-A6DB-4B98-BFBB-39347333E35A}" sibTransId="{D5123B71-8316-4D4A-80B6-176BE03415C0}"/>
    <dgm:cxn modelId="{D7375B28-4513-47D8-8D15-C16F2DC3A810}" type="presOf" srcId="{6671F11B-89FB-4345-B067-FD8807ACFA06}" destId="{016C8973-EDCB-49B9-A5AA-37E67A2730D0}" srcOrd="1" destOrd="1" presId="urn:microsoft.com/office/officeart/2005/8/layout/venn1"/>
    <dgm:cxn modelId="{743B21AB-BDA3-4969-8E32-46D17027A2E8}" srcId="{3834E98B-9240-4411-89A3-059C77A86396}" destId="{77126BD0-610F-4AA1-BE30-243EDAA85CEA}" srcOrd="1" destOrd="0" parTransId="{3FEA917A-81CA-412A-B514-FD92CB7DF899}" sibTransId="{FFBD78B6-BCF8-443D-9FAB-D605D2019BB4}"/>
    <dgm:cxn modelId="{D6AC48D2-9536-44E8-878F-D1E23F7C14DA}" type="presOf" srcId="{19FE3D31-5FB1-4017-9FB6-221EDB8D8F00}" destId="{6D9887FC-4240-4857-A783-6C05E93D70A7}" srcOrd="0" destOrd="0" presId="urn:microsoft.com/office/officeart/2005/8/layout/venn1"/>
    <dgm:cxn modelId="{8928844F-52DD-4A56-B2BB-CAA6218AD410}" type="presOf" srcId="{19D9F42C-A969-4EF4-AFED-CB16495E7B50}" destId="{57723789-E348-4ECF-ADB5-F05CA5EDB588}" srcOrd="0" destOrd="0" presId="urn:microsoft.com/office/officeart/2005/8/layout/venn1"/>
    <dgm:cxn modelId="{0F16D686-3B62-434E-BA5F-C65B6C2594B8}" srcId="{9BDF8722-50D4-48D4-8675-5901750CA74E}" destId="{6671F11B-89FB-4345-B067-FD8807ACFA06}" srcOrd="0" destOrd="0" parTransId="{35F7738B-74C9-4956-81A9-AED11A17C611}" sibTransId="{B0BD2064-8635-419F-A071-8411DD7EB25A}"/>
    <dgm:cxn modelId="{FD4038F0-731C-4486-A5F6-ABCEF1424D75}" srcId="{19FE3D31-5FB1-4017-9FB6-221EDB8D8F00}" destId="{7AA4156C-9844-4DEF-81A7-84CADD6D9FAB}" srcOrd="0" destOrd="0" parTransId="{C00AB8D9-70C7-44CA-8C3C-A16D14D52FC5}" sibTransId="{0ADC0D3B-60D3-4D6F-86C7-4077344CBFDF}"/>
    <dgm:cxn modelId="{B22A7885-C8DC-439A-9253-F8220F875941}" srcId="{19D9F42C-A969-4EF4-AFED-CB16495E7B50}" destId="{19FE3D31-5FB1-4017-9FB6-221EDB8D8F00}" srcOrd="0" destOrd="0" parTransId="{24922387-4D3E-4617-8E4D-3D9AADEF58F2}" sibTransId="{F0F868FE-B469-46DE-B5D0-5F438AFB0238}"/>
    <dgm:cxn modelId="{4559E11A-0306-4F45-8F62-7D52A7106159}" type="presOf" srcId="{CA827BFA-BB2C-4044-936C-E4F9F1613E07}" destId="{0DC2EF13-BFB3-40E8-AC98-C260D25E1BC7}" srcOrd="1" destOrd="1" presId="urn:microsoft.com/office/officeart/2005/8/layout/venn1"/>
    <dgm:cxn modelId="{54D7E561-79E9-4C68-94D3-323F0E0CA3ED}" type="presOf" srcId="{7AA4156C-9844-4DEF-81A7-84CADD6D9FAB}" destId="{6D9887FC-4240-4857-A783-6C05E93D70A7}" srcOrd="0" destOrd="1" presId="urn:microsoft.com/office/officeart/2005/8/layout/venn1"/>
    <dgm:cxn modelId="{33606BA0-6ABF-4E21-938D-FE4296F4444E}" srcId="{0D08CE51-6709-4617-8023-998805D647D8}" destId="{3FE9932C-D662-41D2-BBBE-EA5035A6A41E}" srcOrd="1" destOrd="0" parTransId="{E68C483E-D158-44F2-9B6F-D0F78906B3E1}" sibTransId="{C6433AC5-C0C4-462A-80F2-B0D8AB70CAF7}"/>
    <dgm:cxn modelId="{4D3206DE-BD3D-4570-AD1F-BECB75CED0B4}" type="presOf" srcId="{77126BD0-610F-4AA1-BE30-243EDAA85CEA}" destId="{0DC2EF13-BFB3-40E8-AC98-C260D25E1BC7}" srcOrd="1" destOrd="2" presId="urn:microsoft.com/office/officeart/2005/8/layout/venn1"/>
    <dgm:cxn modelId="{29582F0B-7C46-4976-A72B-8887ECA679FE}" srcId="{9BDF8722-50D4-48D4-8675-5901750CA74E}" destId="{096765AD-93A5-4B0A-A35A-944EED0E9368}" srcOrd="1" destOrd="0" parTransId="{C25297EC-AC5B-46DA-9CCA-D6C7B8CF265B}" sibTransId="{4EA8F83D-8368-4D78-ACF6-4E752D7C10BA}"/>
    <dgm:cxn modelId="{8882C399-645D-4CEE-B5E2-1DC45E1B75C5}" srcId="{19D9F42C-A969-4EF4-AFED-CB16495E7B50}" destId="{9BDF8722-50D4-48D4-8675-5901750CA74E}" srcOrd="1" destOrd="0" parTransId="{0223F379-A86F-4712-A85D-446F6DD39DDE}" sibTransId="{74652655-99B2-49AA-878F-28BC39485F00}"/>
    <dgm:cxn modelId="{5CA1F5B3-2498-41D1-82F0-B6720D56E2F6}" type="presOf" srcId="{19FE3D31-5FB1-4017-9FB6-221EDB8D8F00}" destId="{531133F9-47FB-4815-B374-DCEF13DDB231}" srcOrd="1" destOrd="0" presId="urn:microsoft.com/office/officeart/2005/8/layout/venn1"/>
    <dgm:cxn modelId="{21C24161-A129-468A-9D91-D6DB47C66167}" type="presOf" srcId="{7AA4156C-9844-4DEF-81A7-84CADD6D9FAB}" destId="{531133F9-47FB-4815-B374-DCEF13DDB231}" srcOrd="1" destOrd="1" presId="urn:microsoft.com/office/officeart/2005/8/layout/venn1"/>
    <dgm:cxn modelId="{EC06DF3A-8A03-438B-AC4A-B4250E350C36}" type="presOf" srcId="{64B1A30E-C34B-420D-8E12-1E5C5D57818F}" destId="{9A06B7DB-64AF-46B5-9E07-B377AE4C69B5}" srcOrd="1" destOrd="1" presId="urn:microsoft.com/office/officeart/2005/8/layout/venn1"/>
    <dgm:cxn modelId="{8CAB239B-FF5F-4B9C-9A86-7AA96D722E3B}" type="presOf" srcId="{096765AD-93A5-4B0A-A35A-944EED0E9368}" destId="{8C6A16F9-CED2-4292-B23E-A20FEDEA77FD}" srcOrd="0" destOrd="2" presId="urn:microsoft.com/office/officeart/2005/8/layout/venn1"/>
    <dgm:cxn modelId="{A45EBA62-2681-4909-B644-0479E23EEE52}" type="presOf" srcId="{D171A3CA-3BDF-4D6B-9A48-3904C5D3E442}" destId="{531133F9-47FB-4815-B374-DCEF13DDB231}" srcOrd="1" destOrd="2" presId="urn:microsoft.com/office/officeart/2005/8/layout/venn1"/>
    <dgm:cxn modelId="{2E1C1687-A1AF-4820-9F60-DC4A097D9DF7}" type="presOf" srcId="{9BDF8722-50D4-48D4-8675-5901750CA74E}" destId="{016C8973-EDCB-49B9-A5AA-37E67A2730D0}" srcOrd="1" destOrd="0" presId="urn:microsoft.com/office/officeart/2005/8/layout/venn1"/>
    <dgm:cxn modelId="{11F3F5DC-AA87-4CF5-BC53-B9CE01D175FA}" type="presParOf" srcId="{57723789-E348-4ECF-ADB5-F05CA5EDB588}" destId="{6D9887FC-4240-4857-A783-6C05E93D70A7}" srcOrd="0" destOrd="0" presId="urn:microsoft.com/office/officeart/2005/8/layout/venn1"/>
    <dgm:cxn modelId="{BAA50194-F6FB-498C-9BC4-6355DA062FC7}" type="presParOf" srcId="{57723789-E348-4ECF-ADB5-F05CA5EDB588}" destId="{531133F9-47FB-4815-B374-DCEF13DDB231}" srcOrd="1" destOrd="0" presId="urn:microsoft.com/office/officeart/2005/8/layout/venn1"/>
    <dgm:cxn modelId="{76160B0C-83E0-47AC-912D-A7723A52A5E3}" type="presParOf" srcId="{57723789-E348-4ECF-ADB5-F05CA5EDB588}" destId="{8C6A16F9-CED2-4292-B23E-A20FEDEA77FD}" srcOrd="2" destOrd="0" presId="urn:microsoft.com/office/officeart/2005/8/layout/venn1"/>
    <dgm:cxn modelId="{776DDD5C-E404-46FC-AA02-3D0B66B1ECCB}" type="presParOf" srcId="{57723789-E348-4ECF-ADB5-F05CA5EDB588}" destId="{016C8973-EDCB-49B9-A5AA-37E67A2730D0}" srcOrd="3" destOrd="0" presId="urn:microsoft.com/office/officeart/2005/8/layout/venn1"/>
    <dgm:cxn modelId="{925758FC-D8F2-40B4-BBB6-763621E7CFFE}" type="presParOf" srcId="{57723789-E348-4ECF-ADB5-F05CA5EDB588}" destId="{A14CE4CE-9F2F-486F-AB4B-E4A3DE9503CD}" srcOrd="4" destOrd="0" presId="urn:microsoft.com/office/officeart/2005/8/layout/venn1"/>
    <dgm:cxn modelId="{6C39477D-6374-45E8-ADCD-B6D994916E47}" type="presParOf" srcId="{57723789-E348-4ECF-ADB5-F05CA5EDB588}" destId="{0DC2EF13-BFB3-40E8-AC98-C260D25E1BC7}" srcOrd="5" destOrd="0" presId="urn:microsoft.com/office/officeart/2005/8/layout/venn1"/>
    <dgm:cxn modelId="{279171D9-1D01-4AC5-96AC-F97580920D75}" type="presParOf" srcId="{57723789-E348-4ECF-ADB5-F05CA5EDB588}" destId="{3D7B1122-8272-4BC6-ACE4-F9356F2140F9}" srcOrd="6" destOrd="0" presId="urn:microsoft.com/office/officeart/2005/8/layout/venn1"/>
    <dgm:cxn modelId="{BB7FC3BF-8AEE-4341-AD41-D7AF95BF8541}" type="presParOf" srcId="{57723789-E348-4ECF-ADB5-F05CA5EDB588}" destId="{9A06B7DB-64AF-46B5-9E07-B377AE4C69B5}" srcOrd="7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176E229-4C54-4754-A42B-1582EA1350EE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C6144AB-FAE3-4774-9030-CD43953C9AC0}">
      <dgm:prSet/>
      <dgm:spPr/>
      <dgm:t>
        <a:bodyPr/>
        <a:lstStyle/>
        <a:p>
          <a:pPr rtl="0"/>
          <a:r>
            <a:rPr lang="en-US" smtClean="0"/>
            <a:t>STAY AT HOME DADS</a:t>
          </a:r>
          <a:endParaRPr lang="en-US"/>
        </a:p>
      </dgm:t>
    </dgm:pt>
    <dgm:pt modelId="{049C470C-8211-4CA7-B902-502E89697B87}" type="parTrans" cxnId="{391CDDCA-DD81-4759-90F4-62E6BD7557AE}">
      <dgm:prSet/>
      <dgm:spPr/>
      <dgm:t>
        <a:bodyPr/>
        <a:lstStyle/>
        <a:p>
          <a:endParaRPr lang="en-US"/>
        </a:p>
      </dgm:t>
    </dgm:pt>
    <dgm:pt modelId="{710A761A-845E-48B6-87AC-102CE83DBBDC}" type="sibTrans" cxnId="{391CDDCA-DD81-4759-90F4-62E6BD7557AE}">
      <dgm:prSet/>
      <dgm:spPr/>
      <dgm:t>
        <a:bodyPr/>
        <a:lstStyle/>
        <a:p>
          <a:endParaRPr lang="en-US"/>
        </a:p>
      </dgm:t>
    </dgm:pt>
    <dgm:pt modelId="{497186DF-87FC-497E-A3B6-B999FE77C5AB}">
      <dgm:prSet/>
      <dgm:spPr/>
      <dgm:t>
        <a:bodyPr/>
        <a:lstStyle/>
        <a:p>
          <a:pPr rtl="0"/>
          <a:r>
            <a:rPr lang="en-US" dirty="0" smtClean="0"/>
            <a:t>SOURCES OF CULTURAL ACCEPTANCE</a:t>
          </a:r>
          <a:endParaRPr lang="en-US" dirty="0"/>
        </a:p>
      </dgm:t>
    </dgm:pt>
    <dgm:pt modelId="{68F27278-6CFF-4662-80F4-36118097FBA0}" type="parTrans" cxnId="{553BBA6E-D4F1-45E0-AE48-AB7927DF67DE}">
      <dgm:prSet/>
      <dgm:spPr/>
      <dgm:t>
        <a:bodyPr/>
        <a:lstStyle/>
        <a:p>
          <a:endParaRPr lang="en-US"/>
        </a:p>
      </dgm:t>
    </dgm:pt>
    <dgm:pt modelId="{22343DDB-C797-4E61-8C7A-C5977D2139D4}" type="sibTrans" cxnId="{553BBA6E-D4F1-45E0-AE48-AB7927DF67DE}">
      <dgm:prSet/>
      <dgm:spPr/>
      <dgm:t>
        <a:bodyPr/>
        <a:lstStyle/>
        <a:p>
          <a:endParaRPr lang="en-US"/>
        </a:p>
      </dgm:t>
    </dgm:pt>
    <dgm:pt modelId="{EB843AD1-E5B2-4BF9-B43C-5D4CD7B3107B}">
      <dgm:prSet/>
      <dgm:spPr/>
      <dgm:t>
        <a:bodyPr/>
        <a:lstStyle/>
        <a:p>
          <a:pPr rtl="0"/>
          <a:r>
            <a:rPr lang="en-US" smtClean="0"/>
            <a:t>WHERE DO THEY GET THIS IDEA?</a:t>
          </a:r>
          <a:endParaRPr lang="en-US"/>
        </a:p>
      </dgm:t>
    </dgm:pt>
    <dgm:pt modelId="{B9C50991-28CE-4F93-B1AA-C08CF7E346D4}" type="parTrans" cxnId="{095CD885-FD4E-4FFD-B944-6B5E21DCC33A}">
      <dgm:prSet/>
      <dgm:spPr/>
      <dgm:t>
        <a:bodyPr/>
        <a:lstStyle/>
        <a:p>
          <a:endParaRPr lang="en-US"/>
        </a:p>
      </dgm:t>
    </dgm:pt>
    <dgm:pt modelId="{9DFFE75B-9A62-4DEF-9482-61EE244912B0}" type="sibTrans" cxnId="{095CD885-FD4E-4FFD-B944-6B5E21DCC33A}">
      <dgm:prSet/>
      <dgm:spPr/>
      <dgm:t>
        <a:bodyPr/>
        <a:lstStyle/>
        <a:p>
          <a:endParaRPr lang="en-US"/>
        </a:p>
      </dgm:t>
    </dgm:pt>
    <dgm:pt modelId="{CCD78ACB-3FF6-4017-8DE1-EC0FD66DA4DF}">
      <dgm:prSet/>
      <dgm:spPr/>
      <dgm:t>
        <a:bodyPr/>
        <a:lstStyle/>
        <a:p>
          <a:pPr rtl="0"/>
          <a:r>
            <a:rPr lang="en-US" smtClean="0"/>
            <a:t>CAREER MOMS</a:t>
          </a:r>
          <a:endParaRPr lang="en-US"/>
        </a:p>
      </dgm:t>
    </dgm:pt>
    <dgm:pt modelId="{CFDF3F1E-8672-416E-BF19-93A801D2AA6E}" type="parTrans" cxnId="{49A3B754-8DB4-45FD-A7BA-D790FDB88A65}">
      <dgm:prSet/>
      <dgm:spPr/>
      <dgm:t>
        <a:bodyPr/>
        <a:lstStyle/>
        <a:p>
          <a:endParaRPr lang="en-US"/>
        </a:p>
      </dgm:t>
    </dgm:pt>
    <dgm:pt modelId="{88BE68C8-E2FD-4644-81D5-D2E2AB3A9612}" type="sibTrans" cxnId="{49A3B754-8DB4-45FD-A7BA-D790FDB88A65}">
      <dgm:prSet/>
      <dgm:spPr/>
      <dgm:t>
        <a:bodyPr/>
        <a:lstStyle/>
        <a:p>
          <a:endParaRPr lang="en-US"/>
        </a:p>
      </dgm:t>
    </dgm:pt>
    <dgm:pt modelId="{EF0F1714-AE0A-49C0-8845-4BA3B8549CA8}">
      <dgm:prSet/>
      <dgm:spPr/>
      <dgm:t>
        <a:bodyPr/>
        <a:lstStyle/>
        <a:p>
          <a:pPr rtl="0"/>
          <a:r>
            <a:rPr lang="en-US" smtClean="0"/>
            <a:t>SOURCES OF CULTURAL ACCEPTANCE</a:t>
          </a:r>
          <a:endParaRPr lang="en-US"/>
        </a:p>
      </dgm:t>
    </dgm:pt>
    <dgm:pt modelId="{E89E79E8-B2B4-4CEF-BB87-4ACF98011C0F}" type="parTrans" cxnId="{B7043661-5921-4B76-97DD-52F13CD783C7}">
      <dgm:prSet/>
      <dgm:spPr/>
      <dgm:t>
        <a:bodyPr/>
        <a:lstStyle/>
        <a:p>
          <a:endParaRPr lang="en-US"/>
        </a:p>
      </dgm:t>
    </dgm:pt>
    <dgm:pt modelId="{CD71B73D-2967-49C1-BFD2-D0D9DCC863B6}" type="sibTrans" cxnId="{B7043661-5921-4B76-97DD-52F13CD783C7}">
      <dgm:prSet/>
      <dgm:spPr/>
      <dgm:t>
        <a:bodyPr/>
        <a:lstStyle/>
        <a:p>
          <a:endParaRPr lang="en-US"/>
        </a:p>
      </dgm:t>
    </dgm:pt>
    <dgm:pt modelId="{86BA5C28-4FB0-4F3D-9E6A-6DDA0529A088}">
      <dgm:prSet/>
      <dgm:spPr/>
      <dgm:t>
        <a:bodyPr/>
        <a:lstStyle/>
        <a:p>
          <a:pPr rtl="0"/>
          <a:r>
            <a:rPr lang="en-US" smtClean="0"/>
            <a:t>WHERE DO THEY GET THE MESSAGE TO BE ‘BREAD WINNERS’</a:t>
          </a:r>
          <a:endParaRPr lang="en-US"/>
        </a:p>
      </dgm:t>
    </dgm:pt>
    <dgm:pt modelId="{518DECCF-DE2B-4891-9EAE-4E0A7FF22A9F}" type="parTrans" cxnId="{5E0F180B-1BA7-449D-98C4-E5FD2A386C9D}">
      <dgm:prSet/>
      <dgm:spPr/>
      <dgm:t>
        <a:bodyPr/>
        <a:lstStyle/>
        <a:p>
          <a:endParaRPr lang="en-US"/>
        </a:p>
      </dgm:t>
    </dgm:pt>
    <dgm:pt modelId="{3FDE06D8-A753-44C9-92EC-79655953EE19}" type="sibTrans" cxnId="{5E0F180B-1BA7-449D-98C4-E5FD2A386C9D}">
      <dgm:prSet/>
      <dgm:spPr/>
      <dgm:t>
        <a:bodyPr/>
        <a:lstStyle/>
        <a:p>
          <a:endParaRPr lang="en-US"/>
        </a:p>
      </dgm:t>
    </dgm:pt>
    <dgm:pt modelId="{9282FD00-E79C-497C-8162-73F512FA9DDE}" type="pres">
      <dgm:prSet presAssocID="{7176E229-4C54-4754-A42B-1582EA1350EE}" presName="compositeShape" presStyleCnt="0">
        <dgm:presLayoutVars>
          <dgm:chMax val="7"/>
          <dgm:dir/>
          <dgm:resizeHandles val="exact"/>
        </dgm:presLayoutVars>
      </dgm:prSet>
      <dgm:spPr/>
    </dgm:pt>
    <dgm:pt modelId="{1B673DBD-4057-4C37-83D3-74676EFC66F5}" type="pres">
      <dgm:prSet presAssocID="{1C6144AB-FAE3-4774-9030-CD43953C9AC0}" presName="circ1" presStyleLbl="vennNode1" presStyleIdx="0" presStyleCnt="2"/>
      <dgm:spPr/>
    </dgm:pt>
    <dgm:pt modelId="{16936128-D7AD-4253-88E8-F7D80494CDE5}" type="pres">
      <dgm:prSet presAssocID="{1C6144AB-FAE3-4774-9030-CD43953C9AC0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B5A9DD4B-86F4-44CE-BB68-EEA44B519ECB}" type="pres">
      <dgm:prSet presAssocID="{CCD78ACB-3FF6-4017-8DE1-EC0FD66DA4DF}" presName="circ2" presStyleLbl="vennNode1" presStyleIdx="1" presStyleCnt="2"/>
      <dgm:spPr/>
    </dgm:pt>
    <dgm:pt modelId="{B1B9B4CC-B9BC-4EBA-827B-3531ADD4ED49}" type="pres">
      <dgm:prSet presAssocID="{CCD78ACB-3FF6-4017-8DE1-EC0FD66DA4DF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A8861B2D-3DF0-41F5-AAA0-317783E5557D}" type="presOf" srcId="{497186DF-87FC-497E-A3B6-B999FE77C5AB}" destId="{16936128-D7AD-4253-88E8-F7D80494CDE5}" srcOrd="1" destOrd="1" presId="urn:microsoft.com/office/officeart/2005/8/layout/venn1"/>
    <dgm:cxn modelId="{33B9A8B0-AEA4-47D3-A2C3-58B8D42A4659}" type="presOf" srcId="{497186DF-87FC-497E-A3B6-B999FE77C5AB}" destId="{1B673DBD-4057-4C37-83D3-74676EFC66F5}" srcOrd="0" destOrd="1" presId="urn:microsoft.com/office/officeart/2005/8/layout/venn1"/>
    <dgm:cxn modelId="{49A3B754-8DB4-45FD-A7BA-D790FDB88A65}" srcId="{7176E229-4C54-4754-A42B-1582EA1350EE}" destId="{CCD78ACB-3FF6-4017-8DE1-EC0FD66DA4DF}" srcOrd="1" destOrd="0" parTransId="{CFDF3F1E-8672-416E-BF19-93A801D2AA6E}" sibTransId="{88BE68C8-E2FD-4644-81D5-D2E2AB3A9612}"/>
    <dgm:cxn modelId="{5E0F180B-1BA7-449D-98C4-E5FD2A386C9D}" srcId="{CCD78ACB-3FF6-4017-8DE1-EC0FD66DA4DF}" destId="{86BA5C28-4FB0-4F3D-9E6A-6DDA0529A088}" srcOrd="1" destOrd="0" parTransId="{518DECCF-DE2B-4891-9EAE-4E0A7FF22A9F}" sibTransId="{3FDE06D8-A753-44C9-92EC-79655953EE19}"/>
    <dgm:cxn modelId="{B7043661-5921-4B76-97DD-52F13CD783C7}" srcId="{CCD78ACB-3FF6-4017-8DE1-EC0FD66DA4DF}" destId="{EF0F1714-AE0A-49C0-8845-4BA3B8549CA8}" srcOrd="0" destOrd="0" parTransId="{E89E79E8-B2B4-4CEF-BB87-4ACF98011C0F}" sibTransId="{CD71B73D-2967-49C1-BFD2-D0D9DCC863B6}"/>
    <dgm:cxn modelId="{6B683F60-5944-4AA4-8C85-730AB89CC29F}" type="presOf" srcId="{86BA5C28-4FB0-4F3D-9E6A-6DDA0529A088}" destId="{B1B9B4CC-B9BC-4EBA-827B-3531ADD4ED49}" srcOrd="1" destOrd="2" presId="urn:microsoft.com/office/officeart/2005/8/layout/venn1"/>
    <dgm:cxn modelId="{BEA2F5A7-D0E9-4C44-91F4-ADA207F85C82}" type="presOf" srcId="{86BA5C28-4FB0-4F3D-9E6A-6DDA0529A088}" destId="{B5A9DD4B-86F4-44CE-BB68-EEA44B519ECB}" srcOrd="0" destOrd="2" presId="urn:microsoft.com/office/officeart/2005/8/layout/venn1"/>
    <dgm:cxn modelId="{89455BF0-BE46-4528-B4DB-C2885093429A}" type="presOf" srcId="{EB843AD1-E5B2-4BF9-B43C-5D4CD7B3107B}" destId="{1B673DBD-4057-4C37-83D3-74676EFC66F5}" srcOrd="0" destOrd="2" presId="urn:microsoft.com/office/officeart/2005/8/layout/venn1"/>
    <dgm:cxn modelId="{94B33DAD-959A-4109-A97F-1CBA79B24EBC}" type="presOf" srcId="{EF0F1714-AE0A-49C0-8845-4BA3B8549CA8}" destId="{B5A9DD4B-86F4-44CE-BB68-EEA44B519ECB}" srcOrd="0" destOrd="1" presId="urn:microsoft.com/office/officeart/2005/8/layout/venn1"/>
    <dgm:cxn modelId="{F1B60BCB-68B1-4AB3-BBF6-7011D9B23AA8}" type="presOf" srcId="{CCD78ACB-3FF6-4017-8DE1-EC0FD66DA4DF}" destId="{B1B9B4CC-B9BC-4EBA-827B-3531ADD4ED49}" srcOrd="1" destOrd="0" presId="urn:microsoft.com/office/officeart/2005/8/layout/venn1"/>
    <dgm:cxn modelId="{391CDDCA-DD81-4759-90F4-62E6BD7557AE}" srcId="{7176E229-4C54-4754-A42B-1582EA1350EE}" destId="{1C6144AB-FAE3-4774-9030-CD43953C9AC0}" srcOrd="0" destOrd="0" parTransId="{049C470C-8211-4CA7-B902-502E89697B87}" sibTransId="{710A761A-845E-48B6-87AC-102CE83DBBDC}"/>
    <dgm:cxn modelId="{553BBA6E-D4F1-45E0-AE48-AB7927DF67DE}" srcId="{1C6144AB-FAE3-4774-9030-CD43953C9AC0}" destId="{497186DF-87FC-497E-A3B6-B999FE77C5AB}" srcOrd="0" destOrd="0" parTransId="{68F27278-6CFF-4662-80F4-36118097FBA0}" sibTransId="{22343DDB-C797-4E61-8C7A-C5977D2139D4}"/>
    <dgm:cxn modelId="{424B0BEB-5CDD-4EE5-8106-F84C2FE06D57}" type="presOf" srcId="{CCD78ACB-3FF6-4017-8DE1-EC0FD66DA4DF}" destId="{B5A9DD4B-86F4-44CE-BB68-EEA44B519ECB}" srcOrd="0" destOrd="0" presId="urn:microsoft.com/office/officeart/2005/8/layout/venn1"/>
    <dgm:cxn modelId="{2624B145-D987-4DFD-B996-F44DC4944CB0}" type="presOf" srcId="{EF0F1714-AE0A-49C0-8845-4BA3B8549CA8}" destId="{B1B9B4CC-B9BC-4EBA-827B-3531ADD4ED49}" srcOrd="1" destOrd="1" presId="urn:microsoft.com/office/officeart/2005/8/layout/venn1"/>
    <dgm:cxn modelId="{61A9639A-B1D8-46C6-B565-43559797071D}" type="presOf" srcId="{1C6144AB-FAE3-4774-9030-CD43953C9AC0}" destId="{1B673DBD-4057-4C37-83D3-74676EFC66F5}" srcOrd="0" destOrd="0" presId="urn:microsoft.com/office/officeart/2005/8/layout/venn1"/>
    <dgm:cxn modelId="{ADC2649E-58A8-44B1-81FB-6F278F409102}" type="presOf" srcId="{1C6144AB-FAE3-4774-9030-CD43953C9AC0}" destId="{16936128-D7AD-4253-88E8-F7D80494CDE5}" srcOrd="1" destOrd="0" presId="urn:microsoft.com/office/officeart/2005/8/layout/venn1"/>
    <dgm:cxn modelId="{9CA4C650-3578-45B8-889F-5462CDC6BAA5}" type="presOf" srcId="{7176E229-4C54-4754-A42B-1582EA1350EE}" destId="{9282FD00-E79C-497C-8162-73F512FA9DDE}" srcOrd="0" destOrd="0" presId="urn:microsoft.com/office/officeart/2005/8/layout/venn1"/>
    <dgm:cxn modelId="{095CD885-FD4E-4FFD-B944-6B5E21DCC33A}" srcId="{1C6144AB-FAE3-4774-9030-CD43953C9AC0}" destId="{EB843AD1-E5B2-4BF9-B43C-5D4CD7B3107B}" srcOrd="1" destOrd="0" parTransId="{B9C50991-28CE-4F93-B1AA-C08CF7E346D4}" sibTransId="{9DFFE75B-9A62-4DEF-9482-61EE244912B0}"/>
    <dgm:cxn modelId="{64317819-EDAA-43DF-813C-1A3317E7267B}" type="presOf" srcId="{EB843AD1-E5B2-4BF9-B43C-5D4CD7B3107B}" destId="{16936128-D7AD-4253-88E8-F7D80494CDE5}" srcOrd="1" destOrd="2" presId="urn:microsoft.com/office/officeart/2005/8/layout/venn1"/>
    <dgm:cxn modelId="{CF7F5A36-8861-4AD8-B124-DE127DEC7E55}" type="presParOf" srcId="{9282FD00-E79C-497C-8162-73F512FA9DDE}" destId="{1B673DBD-4057-4C37-83D3-74676EFC66F5}" srcOrd="0" destOrd="0" presId="urn:microsoft.com/office/officeart/2005/8/layout/venn1"/>
    <dgm:cxn modelId="{47289CEF-1F58-4776-9034-F4848C37C6B7}" type="presParOf" srcId="{9282FD00-E79C-497C-8162-73F512FA9DDE}" destId="{16936128-D7AD-4253-88E8-F7D80494CDE5}" srcOrd="1" destOrd="0" presId="urn:microsoft.com/office/officeart/2005/8/layout/venn1"/>
    <dgm:cxn modelId="{C770CD00-72F3-474D-B585-FE1B7BABFB32}" type="presParOf" srcId="{9282FD00-E79C-497C-8162-73F512FA9DDE}" destId="{B5A9DD4B-86F4-44CE-BB68-EEA44B519ECB}" srcOrd="2" destOrd="0" presId="urn:microsoft.com/office/officeart/2005/8/layout/venn1"/>
    <dgm:cxn modelId="{D08BF5D7-83E6-47A6-ACB7-7BD09F1B2CA1}" type="presParOf" srcId="{9282FD00-E79C-497C-8162-73F512FA9DDE}" destId="{B1B9B4CC-B9BC-4EBA-827B-3531ADD4ED49}" srcOrd="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9887FC-4240-4857-A783-6C05E93D70A7}">
      <dsp:nvSpPr>
        <dsp:cNvPr id="0" name=""/>
        <dsp:cNvSpPr/>
      </dsp:nvSpPr>
      <dsp:spPr>
        <a:xfrm>
          <a:off x="3762220" y="-212958"/>
          <a:ext cx="2712442" cy="333630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1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SUCCESSFUL BOOTCAMPS</a:t>
          </a:r>
          <a:endParaRPr lang="en-US" sz="1800" kern="1200" dirty="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WHAT THEY DO</a:t>
          </a:r>
          <a:endParaRPr lang="en-US" sz="1400" kern="1200" dirty="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WHAT THEY COST</a:t>
          </a:r>
          <a:endParaRPr lang="en-US" sz="1400" kern="1200" dirty="0"/>
        </a:p>
      </dsp:txBody>
      <dsp:txXfrm>
        <a:off x="4075194" y="236159"/>
        <a:ext cx="2086494" cy="1058635"/>
      </dsp:txXfrm>
    </dsp:sp>
    <dsp:sp modelId="{8C6A16F9-CED2-4292-B23E-A20FEDEA77FD}">
      <dsp:nvSpPr>
        <dsp:cNvPr id="0" name=""/>
        <dsp:cNvSpPr/>
      </dsp:nvSpPr>
      <dsp:spPr>
        <a:xfrm>
          <a:off x="3772087" y="1298706"/>
          <a:ext cx="5092177" cy="271244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1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THE BOOT CAMP CONCEPT</a:t>
          </a:r>
          <a:endParaRPr lang="en-US" sz="1800" kern="1200" dirty="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MODEL</a:t>
          </a:r>
          <a:endParaRPr lang="en-US" sz="1400" kern="1200" dirty="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HISTORY</a:t>
          </a:r>
          <a:endParaRPr lang="en-US" sz="1400" kern="1200" dirty="0"/>
        </a:p>
      </dsp:txBody>
      <dsp:txXfrm>
        <a:off x="6514028" y="1611680"/>
        <a:ext cx="1958529" cy="2086494"/>
      </dsp:txXfrm>
    </dsp:sp>
    <dsp:sp modelId="{A14CE4CE-9F2F-486F-AB4B-E4A3DE9503CD}">
      <dsp:nvSpPr>
        <dsp:cNvPr id="0" name=""/>
        <dsp:cNvSpPr/>
      </dsp:nvSpPr>
      <dsp:spPr>
        <a:xfrm>
          <a:off x="3762220" y="2280129"/>
          <a:ext cx="2712442" cy="314906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1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PRISON SYSTEM</a:t>
          </a:r>
          <a:endParaRPr lang="en-US" sz="1800" kern="1200" dirty="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COSTS</a:t>
          </a:r>
          <a:endParaRPr lang="en-US" sz="1400" kern="1200" dirty="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CONCEPTS OF REHAB.</a:t>
          </a:r>
          <a:endParaRPr lang="en-US" sz="1400" kern="1200" dirty="0"/>
        </a:p>
      </dsp:txBody>
      <dsp:txXfrm>
        <a:off x="4075194" y="4006059"/>
        <a:ext cx="2086494" cy="999222"/>
      </dsp:txXfrm>
    </dsp:sp>
    <dsp:sp modelId="{3D7B1122-8272-4BC6-ACE4-F9356F2140F9}">
      <dsp:nvSpPr>
        <dsp:cNvPr id="0" name=""/>
        <dsp:cNvSpPr/>
      </dsp:nvSpPr>
      <dsp:spPr>
        <a:xfrm>
          <a:off x="1651335" y="1298706"/>
          <a:ext cx="4534743" cy="271244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1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SCHOOL SYSTEM</a:t>
          </a:r>
          <a:endParaRPr lang="en-US" sz="1800" kern="1200" dirty="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MODEL</a:t>
          </a:r>
          <a:endParaRPr lang="en-US" sz="1400" kern="1200" dirty="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COSTS</a:t>
          </a:r>
          <a:endParaRPr lang="en-US" sz="1400" kern="1200" dirty="0"/>
        </a:p>
      </dsp:txBody>
      <dsp:txXfrm>
        <a:off x="2000162" y="1611680"/>
        <a:ext cx="1744131" cy="208649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673DBD-4057-4C37-83D3-74676EFC66F5}">
      <dsp:nvSpPr>
        <dsp:cNvPr id="0" name=""/>
        <dsp:cNvSpPr/>
      </dsp:nvSpPr>
      <dsp:spPr>
        <a:xfrm>
          <a:off x="1534447" y="11835"/>
          <a:ext cx="4327666" cy="432766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1">
          <a:noAutofit/>
        </a:bodyPr>
        <a:lstStyle/>
        <a:p>
          <a:pPr lvl="0" algn="l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smtClean="0"/>
            <a:t>STAY AT HOME DADS</a:t>
          </a:r>
          <a:endParaRPr lang="en-US" sz="3100" kern="1200"/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SOURCES OF CULTURAL ACCEPTANCE</a:t>
          </a:r>
          <a:endParaRPr lang="en-US" sz="2400" kern="1200" dirty="0"/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smtClean="0"/>
            <a:t>WHERE DO THEY GET THIS IDEA?</a:t>
          </a:r>
          <a:endParaRPr lang="en-US" sz="2400" kern="1200"/>
        </a:p>
      </dsp:txBody>
      <dsp:txXfrm>
        <a:off x="2138760" y="522160"/>
        <a:ext cx="2495231" cy="3307016"/>
      </dsp:txXfrm>
    </dsp:sp>
    <dsp:sp modelId="{B5A9DD4B-86F4-44CE-BB68-EEA44B519ECB}">
      <dsp:nvSpPr>
        <dsp:cNvPr id="0" name=""/>
        <dsp:cNvSpPr/>
      </dsp:nvSpPr>
      <dsp:spPr>
        <a:xfrm>
          <a:off x="4653486" y="11835"/>
          <a:ext cx="4327666" cy="432766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1">
          <a:noAutofit/>
        </a:bodyPr>
        <a:lstStyle/>
        <a:p>
          <a:pPr lvl="0" algn="l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smtClean="0"/>
            <a:t>CAREER MOMS</a:t>
          </a:r>
          <a:endParaRPr lang="en-US" sz="3100" kern="1200"/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smtClean="0"/>
            <a:t>SOURCES OF CULTURAL ACCEPTANCE</a:t>
          </a:r>
          <a:endParaRPr lang="en-US" sz="2400" kern="1200"/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smtClean="0"/>
            <a:t>WHERE DO THEY GET THE MESSAGE TO BE ‘BREAD WINNERS’</a:t>
          </a:r>
          <a:endParaRPr lang="en-US" sz="2400" kern="1200"/>
        </a:p>
      </dsp:txBody>
      <dsp:txXfrm>
        <a:off x="5881607" y="522160"/>
        <a:ext cx="2495231" cy="33070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9437F-7FEF-436A-B1EA-F14122979C5F}" type="datetimeFigureOut">
              <a:rPr lang="en-US" smtClean="0"/>
              <a:t>11/16/2015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CD48-3272-420D-BDD1-F8F1247B1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961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9437F-7FEF-436A-B1EA-F14122979C5F}" type="datetimeFigureOut">
              <a:rPr lang="en-US" smtClean="0"/>
              <a:t>11/16/2015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CD48-3272-420D-BDD1-F8F1247B1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996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9437F-7FEF-436A-B1EA-F14122979C5F}" type="datetimeFigureOut">
              <a:rPr lang="en-US" smtClean="0"/>
              <a:t>11/16/2015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CD48-3272-420D-BDD1-F8F1247B1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162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9437F-7FEF-436A-B1EA-F14122979C5F}" type="datetimeFigureOut">
              <a:rPr lang="en-US" smtClean="0"/>
              <a:t>11/16/2015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CD48-3272-420D-BDD1-F8F1247B1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589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9437F-7FEF-436A-B1EA-F14122979C5F}" type="datetimeFigureOut">
              <a:rPr lang="en-US" smtClean="0"/>
              <a:t>11/16/2015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CD48-3272-420D-BDD1-F8F1247B1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029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9437F-7FEF-436A-B1EA-F14122979C5F}" type="datetimeFigureOut">
              <a:rPr lang="en-US" smtClean="0"/>
              <a:t>11/16/2015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CD48-3272-420D-BDD1-F8F1247B1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808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9437F-7FEF-436A-B1EA-F14122979C5F}" type="datetimeFigureOut">
              <a:rPr lang="en-US" smtClean="0"/>
              <a:t>11/16/2015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CD48-3272-420D-BDD1-F8F1247B1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263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9437F-7FEF-436A-B1EA-F14122979C5F}" type="datetimeFigureOut">
              <a:rPr lang="en-US" smtClean="0"/>
              <a:t>11/16/2015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CD48-3272-420D-BDD1-F8F1247B1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720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9437F-7FEF-436A-B1EA-F14122979C5F}" type="datetimeFigureOut">
              <a:rPr lang="en-US" smtClean="0"/>
              <a:t>11/16/2015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CD48-3272-420D-BDD1-F8F1247B1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402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9437F-7FEF-436A-B1EA-F14122979C5F}" type="datetimeFigureOut">
              <a:rPr lang="en-US" smtClean="0"/>
              <a:t>11/16/2015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CD48-3272-420D-BDD1-F8F1247B1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830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9437F-7FEF-436A-B1EA-F14122979C5F}" type="datetimeFigureOut">
              <a:rPr lang="en-US" smtClean="0"/>
              <a:t>11/16/2015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CD48-3272-420D-BDD1-F8F1247B1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434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A9437F-7FEF-436A-B1EA-F14122979C5F}" type="datetimeFigureOut">
              <a:rPr lang="en-US" smtClean="0"/>
              <a:t>11/16/2015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A8CD48-3272-420D-BDD1-F8F1247B1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888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 good goal for the 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237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Categorize the history of knowledge on your topic, for example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3040311"/>
              </p:ext>
            </p:extLst>
          </p:nvPr>
        </p:nvGraphicFramePr>
        <p:xfrm>
          <a:off x="838200" y="1496291"/>
          <a:ext cx="10515600" cy="52162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Oval 6"/>
          <p:cNvSpPr/>
          <p:nvPr/>
        </p:nvSpPr>
        <p:spPr>
          <a:xfrm>
            <a:off x="5247409" y="3231573"/>
            <a:ext cx="1579418" cy="188075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56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GENDER ROLES</a:t>
            </a:r>
            <a:endParaRPr lang="en-US" dirty="0"/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974861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36621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115742"/>
            <a:ext cx="10515600" cy="64279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Anatomy of needy communities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382" y="1007918"/>
            <a:ext cx="4478482" cy="516904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FACTORS</a:t>
            </a:r>
          </a:p>
          <a:p>
            <a:r>
              <a:rPr lang="en-US" dirty="0" smtClean="0"/>
              <a:t>Gangs / youth criminality</a:t>
            </a:r>
          </a:p>
          <a:p>
            <a:r>
              <a:rPr lang="en-US" dirty="0" smtClean="0"/>
              <a:t>Economic blight, job loss, business departure</a:t>
            </a:r>
          </a:p>
          <a:p>
            <a:r>
              <a:rPr lang="en-US" dirty="0" smtClean="0"/>
              <a:t>Youth recidivism</a:t>
            </a:r>
          </a:p>
          <a:p>
            <a:r>
              <a:rPr lang="en-US" dirty="0" smtClean="0"/>
              <a:t>Loss of religion</a:t>
            </a:r>
          </a:p>
          <a:p>
            <a:r>
              <a:rPr lang="en-US" dirty="0" smtClean="0"/>
              <a:t>School deficit, youth issues in school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004955" y="1007918"/>
            <a:ext cx="4939145" cy="5169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RESOLVING FACTORS</a:t>
            </a:r>
          </a:p>
          <a:p>
            <a:r>
              <a:rPr lang="en-US" dirty="0" smtClean="0"/>
              <a:t>Gang interventions, counselors</a:t>
            </a:r>
          </a:p>
          <a:p>
            <a:r>
              <a:rPr lang="en-US" dirty="0" smtClean="0"/>
              <a:t>Job corps</a:t>
            </a:r>
          </a:p>
          <a:p>
            <a:endParaRPr lang="en-US" dirty="0"/>
          </a:p>
          <a:p>
            <a:r>
              <a:rPr lang="en-US" dirty="0" smtClean="0"/>
              <a:t>Youth boot camp</a:t>
            </a:r>
          </a:p>
          <a:p>
            <a:r>
              <a:rPr lang="en-US" dirty="0" smtClean="0"/>
              <a:t>?</a:t>
            </a:r>
          </a:p>
          <a:p>
            <a:r>
              <a:rPr lang="en-US" dirty="0" smtClean="0"/>
              <a:t>All-male high schools</a:t>
            </a:r>
            <a:endParaRPr lang="en-US" dirty="0"/>
          </a:p>
        </p:txBody>
      </p:sp>
      <p:sp>
        <p:nvSpPr>
          <p:cNvPr id="5" name="Action Button: Help 4">
            <a:hlinkClick r:id="" action="ppaction://noaction" highlightClick="1"/>
          </p:cNvPr>
          <p:cNvSpPr/>
          <p:nvPr/>
        </p:nvSpPr>
        <p:spPr>
          <a:xfrm>
            <a:off x="10328564" y="1787236"/>
            <a:ext cx="1454727" cy="1805204"/>
          </a:xfrm>
          <a:prstGeom prst="actionButtonHelp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859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825625"/>
            <a:ext cx="4949536" cy="4351338"/>
          </a:xfrm>
        </p:spPr>
        <p:txBody>
          <a:bodyPr/>
          <a:lstStyle/>
          <a:p>
            <a:pPr marL="0" lvl="0" indent="0" rtl="0">
              <a:buNone/>
            </a:pPr>
            <a:r>
              <a:rPr lang="en-US" dirty="0" smtClean="0"/>
              <a:t>ASSET STRUCTURE / SCHOOL</a:t>
            </a:r>
          </a:p>
          <a:p>
            <a:pPr lvl="0" rtl="0"/>
            <a:r>
              <a:rPr lang="en-US" dirty="0" smtClean="0"/>
              <a:t>Gang interventions, counselors</a:t>
            </a:r>
            <a:endParaRPr lang="en-US" dirty="0"/>
          </a:p>
          <a:p>
            <a:pPr lvl="0" rtl="0"/>
            <a:r>
              <a:rPr lang="en-US" dirty="0" smtClean="0"/>
              <a:t>Job corps</a:t>
            </a:r>
          </a:p>
          <a:p>
            <a:pPr lvl="1"/>
            <a:r>
              <a:rPr lang="en-US" dirty="0" smtClean="0"/>
              <a:t>ROP / AVVID</a:t>
            </a:r>
            <a:endParaRPr lang="en-US" dirty="0"/>
          </a:p>
          <a:p>
            <a:pPr lvl="0" rtl="0"/>
            <a:r>
              <a:rPr lang="en-US" dirty="0" smtClean="0"/>
              <a:t>Youth boot camp</a:t>
            </a:r>
          </a:p>
          <a:p>
            <a:pPr lvl="1"/>
            <a:r>
              <a:rPr lang="en-US" dirty="0" smtClean="0"/>
              <a:t>Drill instructors</a:t>
            </a:r>
            <a:endParaRPr lang="en-US" dirty="0"/>
          </a:p>
          <a:p>
            <a:pPr lvl="0" rtl="0"/>
            <a:r>
              <a:rPr lang="en-US" dirty="0" smtClean="0"/>
              <a:t>All-male high schools</a:t>
            </a:r>
            <a:endParaRPr lang="en-US" dirty="0"/>
          </a:p>
        </p:txBody>
      </p:sp>
      <p:sp>
        <p:nvSpPr>
          <p:cNvPr id="8" name="Content Placeholder 6"/>
          <p:cNvSpPr txBox="1">
            <a:spLocks/>
          </p:cNvSpPr>
          <p:nvPr/>
        </p:nvSpPr>
        <p:spPr>
          <a:xfrm>
            <a:off x="6186055" y="1825625"/>
            <a:ext cx="494953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ASSET STRUCTURE / HOME</a:t>
            </a:r>
          </a:p>
          <a:p>
            <a:r>
              <a:rPr lang="en-US" dirty="0" smtClean="0"/>
              <a:t>KIDS IN DANGEROUS HOMES</a:t>
            </a:r>
          </a:p>
          <a:p>
            <a:pPr lvl="1"/>
            <a:r>
              <a:rPr lang="en-US" dirty="0" smtClean="0"/>
              <a:t>CRIME NEIGHBORHOODS</a:t>
            </a:r>
          </a:p>
          <a:p>
            <a:pPr lvl="1"/>
            <a:r>
              <a:rPr lang="en-US" dirty="0" smtClean="0"/>
              <a:t>DOMESTIC ISSUES</a:t>
            </a:r>
          </a:p>
          <a:p>
            <a:pPr lvl="1"/>
            <a:r>
              <a:rPr lang="en-US" dirty="0" smtClean="0"/>
              <a:t>GANG INTERFACE</a:t>
            </a:r>
            <a:endParaRPr lang="en-US" dirty="0"/>
          </a:p>
        </p:txBody>
      </p:sp>
      <p:sp>
        <p:nvSpPr>
          <p:cNvPr id="9" name="Action Button: Help 8">
            <a:hlinkClick r:id="" action="ppaction://noaction" highlightClick="1"/>
          </p:cNvPr>
          <p:cNvSpPr/>
          <p:nvPr/>
        </p:nvSpPr>
        <p:spPr>
          <a:xfrm>
            <a:off x="7346373" y="394855"/>
            <a:ext cx="924791" cy="768928"/>
          </a:xfrm>
          <a:prstGeom prst="actionButtonHelp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6366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157</Words>
  <Application>Microsoft Office PowerPoint</Application>
  <PresentationFormat>Widescreen</PresentationFormat>
  <Paragraphs>47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A good goal for the LS</vt:lpstr>
      <vt:lpstr>Categorize the history of knowledge on your topic, for example</vt:lpstr>
      <vt:lpstr>NEW GENDER ROLES</vt:lpstr>
      <vt:lpstr>Anatomy of needy communities</vt:lpstr>
      <vt:lpstr>PowerPoint Presentation</vt:lpstr>
    </vt:vector>
  </TitlesOfParts>
  <Company>RCCD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good goal for the LS</dc:title>
  <dc:creator>rcc</dc:creator>
  <cp:lastModifiedBy>rcc</cp:lastModifiedBy>
  <cp:revision>5</cp:revision>
  <dcterms:created xsi:type="dcterms:W3CDTF">2015-11-16T17:40:29Z</dcterms:created>
  <dcterms:modified xsi:type="dcterms:W3CDTF">2015-11-16T19:01:47Z</dcterms:modified>
</cp:coreProperties>
</file>