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ED441-DCA2-416A-B410-69A16173EAE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A9C248-8EB6-4196-A83C-A7D78510F3A1}">
      <dgm:prSet/>
      <dgm:spPr/>
      <dgm:t>
        <a:bodyPr/>
        <a:lstStyle/>
        <a:p>
          <a:pPr rtl="0"/>
          <a:r>
            <a:rPr lang="en-US" dirty="0" smtClean="0"/>
            <a:t>LIT SURV</a:t>
          </a:r>
          <a:endParaRPr lang="en-US" dirty="0"/>
        </a:p>
      </dgm:t>
    </dgm:pt>
    <dgm:pt modelId="{93671CC9-4401-42AB-8E08-82A460A6672F}" type="parTrans" cxnId="{ED358A62-D012-4D85-92E2-C6DD2465062E}">
      <dgm:prSet/>
      <dgm:spPr/>
      <dgm:t>
        <a:bodyPr/>
        <a:lstStyle/>
        <a:p>
          <a:endParaRPr lang="en-US"/>
        </a:p>
      </dgm:t>
    </dgm:pt>
    <dgm:pt modelId="{A8F09096-301A-48CC-BFE4-C2B0FDD8798F}" type="sibTrans" cxnId="{ED358A62-D012-4D85-92E2-C6DD2465062E}">
      <dgm:prSet/>
      <dgm:spPr/>
      <dgm:t>
        <a:bodyPr/>
        <a:lstStyle/>
        <a:p>
          <a:endParaRPr lang="en-US"/>
        </a:p>
      </dgm:t>
    </dgm:pt>
    <dgm:pt modelId="{3D122040-09A5-4179-B4B2-53B26D7F4BB7}">
      <dgm:prSet/>
      <dgm:spPr/>
      <dgm:t>
        <a:bodyPr/>
        <a:lstStyle/>
        <a:p>
          <a:pPr rtl="0"/>
          <a:r>
            <a:rPr lang="en-US" smtClean="0"/>
            <a:t>DOE</a:t>
          </a:r>
          <a:endParaRPr lang="en-US"/>
        </a:p>
      </dgm:t>
    </dgm:pt>
    <dgm:pt modelId="{52573D3F-E27B-4DF5-B35A-9EC73228EA2C}" type="parTrans" cxnId="{BBA1858D-D496-43F4-A06F-1062D4FEAD45}">
      <dgm:prSet/>
      <dgm:spPr/>
      <dgm:t>
        <a:bodyPr/>
        <a:lstStyle/>
        <a:p>
          <a:endParaRPr lang="en-US"/>
        </a:p>
      </dgm:t>
    </dgm:pt>
    <dgm:pt modelId="{7331595F-5D11-4BD2-8C24-604B845D7946}" type="sibTrans" cxnId="{BBA1858D-D496-43F4-A06F-1062D4FEAD45}">
      <dgm:prSet/>
      <dgm:spPr/>
      <dgm:t>
        <a:bodyPr/>
        <a:lstStyle/>
        <a:p>
          <a:endParaRPr lang="en-US"/>
        </a:p>
      </dgm:t>
    </dgm:pt>
    <dgm:pt modelId="{A13BB9C0-D868-42A9-8EB4-3C3A73800D39}">
      <dgm:prSet/>
      <dgm:spPr/>
      <dgm:t>
        <a:bodyPr/>
        <a:lstStyle/>
        <a:p>
          <a:pPr rtl="0"/>
          <a:r>
            <a:rPr lang="en-US" smtClean="0"/>
            <a:t>DOD</a:t>
          </a:r>
          <a:endParaRPr lang="en-US"/>
        </a:p>
      </dgm:t>
    </dgm:pt>
    <dgm:pt modelId="{0DE04D51-202A-4DD0-814F-CB02C63E3A4A}" type="parTrans" cxnId="{5C421418-0419-4473-BFBF-11762A648491}">
      <dgm:prSet/>
      <dgm:spPr/>
      <dgm:t>
        <a:bodyPr/>
        <a:lstStyle/>
        <a:p>
          <a:endParaRPr lang="en-US"/>
        </a:p>
      </dgm:t>
    </dgm:pt>
    <dgm:pt modelId="{550EE331-FB4A-4342-9314-EBA20AA38DDE}" type="sibTrans" cxnId="{5C421418-0419-4473-BFBF-11762A648491}">
      <dgm:prSet/>
      <dgm:spPr/>
      <dgm:t>
        <a:bodyPr/>
        <a:lstStyle/>
        <a:p>
          <a:endParaRPr lang="en-US"/>
        </a:p>
      </dgm:t>
    </dgm:pt>
    <dgm:pt modelId="{E5C2BBA4-E56C-48E2-91C9-2FE6341743D5}" type="pres">
      <dgm:prSet presAssocID="{428ED441-DCA2-416A-B410-69A16173EAEC}" presName="cycle" presStyleCnt="0">
        <dgm:presLayoutVars>
          <dgm:dir/>
          <dgm:resizeHandles val="exact"/>
        </dgm:presLayoutVars>
      </dgm:prSet>
      <dgm:spPr/>
    </dgm:pt>
    <dgm:pt modelId="{A4DD4B7B-D2B7-49CC-8D69-CDCED9655A57}" type="pres">
      <dgm:prSet presAssocID="{57A9C248-8EB6-4196-A83C-A7D78510F3A1}" presName="node" presStyleLbl="node1" presStyleIdx="0" presStyleCnt="3">
        <dgm:presLayoutVars>
          <dgm:bulletEnabled val="1"/>
        </dgm:presLayoutVars>
      </dgm:prSet>
      <dgm:spPr/>
    </dgm:pt>
    <dgm:pt modelId="{38408C22-8CA9-4653-80B3-A00475E43E69}" type="pres">
      <dgm:prSet presAssocID="{A8F09096-301A-48CC-BFE4-C2B0FDD8798F}" presName="sibTrans" presStyleLbl="sibTrans2D1" presStyleIdx="0" presStyleCnt="3"/>
      <dgm:spPr/>
    </dgm:pt>
    <dgm:pt modelId="{60707A3F-2400-4083-ADC2-303EF7573A33}" type="pres">
      <dgm:prSet presAssocID="{A8F09096-301A-48CC-BFE4-C2B0FDD8798F}" presName="connectorText" presStyleLbl="sibTrans2D1" presStyleIdx="0" presStyleCnt="3"/>
      <dgm:spPr/>
    </dgm:pt>
    <dgm:pt modelId="{840F5AB5-54EC-402F-A210-C0CDEC5ADAEE}" type="pres">
      <dgm:prSet presAssocID="{3D122040-09A5-4179-B4B2-53B26D7F4BB7}" presName="node" presStyleLbl="node1" presStyleIdx="1" presStyleCnt="3">
        <dgm:presLayoutVars>
          <dgm:bulletEnabled val="1"/>
        </dgm:presLayoutVars>
      </dgm:prSet>
      <dgm:spPr/>
    </dgm:pt>
    <dgm:pt modelId="{F01D08BA-AE2E-4D3B-99BB-AA27B323F46C}" type="pres">
      <dgm:prSet presAssocID="{7331595F-5D11-4BD2-8C24-604B845D7946}" presName="sibTrans" presStyleLbl="sibTrans2D1" presStyleIdx="1" presStyleCnt="3"/>
      <dgm:spPr/>
    </dgm:pt>
    <dgm:pt modelId="{17C93479-6E5A-4495-9060-E6520274D332}" type="pres">
      <dgm:prSet presAssocID="{7331595F-5D11-4BD2-8C24-604B845D7946}" presName="connectorText" presStyleLbl="sibTrans2D1" presStyleIdx="1" presStyleCnt="3"/>
      <dgm:spPr/>
    </dgm:pt>
    <dgm:pt modelId="{65E61654-F741-4C20-84FA-60095A66CF53}" type="pres">
      <dgm:prSet presAssocID="{A13BB9C0-D868-42A9-8EB4-3C3A73800D39}" presName="node" presStyleLbl="node1" presStyleIdx="2" presStyleCnt="3">
        <dgm:presLayoutVars>
          <dgm:bulletEnabled val="1"/>
        </dgm:presLayoutVars>
      </dgm:prSet>
      <dgm:spPr/>
    </dgm:pt>
    <dgm:pt modelId="{D216A48F-A86E-4A0F-AD7B-E0E42008769F}" type="pres">
      <dgm:prSet presAssocID="{550EE331-FB4A-4342-9314-EBA20AA38DDE}" presName="sibTrans" presStyleLbl="sibTrans2D1" presStyleIdx="2" presStyleCnt="3"/>
      <dgm:spPr/>
    </dgm:pt>
    <dgm:pt modelId="{388E50FF-1867-4AFC-96C5-A4B036BB27B4}" type="pres">
      <dgm:prSet presAssocID="{550EE331-FB4A-4342-9314-EBA20AA38DDE}" presName="connectorText" presStyleLbl="sibTrans2D1" presStyleIdx="2" presStyleCnt="3"/>
      <dgm:spPr/>
    </dgm:pt>
  </dgm:ptLst>
  <dgm:cxnLst>
    <dgm:cxn modelId="{C9D493E7-72A6-4152-AF1F-706BE80F9FC8}" type="presOf" srcId="{550EE331-FB4A-4342-9314-EBA20AA38DDE}" destId="{D216A48F-A86E-4A0F-AD7B-E0E42008769F}" srcOrd="0" destOrd="0" presId="urn:microsoft.com/office/officeart/2005/8/layout/cycle2"/>
    <dgm:cxn modelId="{ADC8472E-390D-4C01-B27A-BC6B679BDCDE}" type="presOf" srcId="{7331595F-5D11-4BD2-8C24-604B845D7946}" destId="{F01D08BA-AE2E-4D3B-99BB-AA27B323F46C}" srcOrd="0" destOrd="0" presId="urn:microsoft.com/office/officeart/2005/8/layout/cycle2"/>
    <dgm:cxn modelId="{07527D0C-42FE-43F6-A702-F623D3851134}" type="presOf" srcId="{A13BB9C0-D868-42A9-8EB4-3C3A73800D39}" destId="{65E61654-F741-4C20-84FA-60095A66CF53}" srcOrd="0" destOrd="0" presId="urn:microsoft.com/office/officeart/2005/8/layout/cycle2"/>
    <dgm:cxn modelId="{F2BAE363-6CF6-492D-A657-208C8010D954}" type="presOf" srcId="{7331595F-5D11-4BD2-8C24-604B845D7946}" destId="{17C93479-6E5A-4495-9060-E6520274D332}" srcOrd="1" destOrd="0" presId="urn:microsoft.com/office/officeart/2005/8/layout/cycle2"/>
    <dgm:cxn modelId="{6A6DA5AC-B3E7-40E5-8232-C6046D9BB35F}" type="presOf" srcId="{3D122040-09A5-4179-B4B2-53B26D7F4BB7}" destId="{840F5AB5-54EC-402F-A210-C0CDEC5ADAEE}" srcOrd="0" destOrd="0" presId="urn:microsoft.com/office/officeart/2005/8/layout/cycle2"/>
    <dgm:cxn modelId="{9881A70A-CC0D-4D5E-8CCF-8CCC0FD3FF93}" type="presOf" srcId="{A8F09096-301A-48CC-BFE4-C2B0FDD8798F}" destId="{60707A3F-2400-4083-ADC2-303EF7573A33}" srcOrd="1" destOrd="0" presId="urn:microsoft.com/office/officeart/2005/8/layout/cycle2"/>
    <dgm:cxn modelId="{BBA1858D-D496-43F4-A06F-1062D4FEAD45}" srcId="{428ED441-DCA2-416A-B410-69A16173EAEC}" destId="{3D122040-09A5-4179-B4B2-53B26D7F4BB7}" srcOrd="1" destOrd="0" parTransId="{52573D3F-E27B-4DF5-B35A-9EC73228EA2C}" sibTransId="{7331595F-5D11-4BD2-8C24-604B845D7946}"/>
    <dgm:cxn modelId="{EA836A31-DF5B-4CA2-B98C-6B88A1D594EA}" type="presOf" srcId="{428ED441-DCA2-416A-B410-69A16173EAEC}" destId="{E5C2BBA4-E56C-48E2-91C9-2FE6341743D5}" srcOrd="0" destOrd="0" presId="urn:microsoft.com/office/officeart/2005/8/layout/cycle2"/>
    <dgm:cxn modelId="{5C421418-0419-4473-BFBF-11762A648491}" srcId="{428ED441-DCA2-416A-B410-69A16173EAEC}" destId="{A13BB9C0-D868-42A9-8EB4-3C3A73800D39}" srcOrd="2" destOrd="0" parTransId="{0DE04D51-202A-4DD0-814F-CB02C63E3A4A}" sibTransId="{550EE331-FB4A-4342-9314-EBA20AA38DDE}"/>
    <dgm:cxn modelId="{ED358A62-D012-4D85-92E2-C6DD2465062E}" srcId="{428ED441-DCA2-416A-B410-69A16173EAEC}" destId="{57A9C248-8EB6-4196-A83C-A7D78510F3A1}" srcOrd="0" destOrd="0" parTransId="{93671CC9-4401-42AB-8E08-82A460A6672F}" sibTransId="{A8F09096-301A-48CC-BFE4-C2B0FDD8798F}"/>
    <dgm:cxn modelId="{7A2018ED-2DE1-4019-A09F-D4FEDE141C3F}" type="presOf" srcId="{550EE331-FB4A-4342-9314-EBA20AA38DDE}" destId="{388E50FF-1867-4AFC-96C5-A4B036BB27B4}" srcOrd="1" destOrd="0" presId="urn:microsoft.com/office/officeart/2005/8/layout/cycle2"/>
    <dgm:cxn modelId="{F4EECE38-8B71-4A31-AAB9-AF4F33AC4F1D}" type="presOf" srcId="{57A9C248-8EB6-4196-A83C-A7D78510F3A1}" destId="{A4DD4B7B-D2B7-49CC-8D69-CDCED9655A57}" srcOrd="0" destOrd="0" presId="urn:microsoft.com/office/officeart/2005/8/layout/cycle2"/>
    <dgm:cxn modelId="{5C126A7C-75D1-4811-96B8-FA3625467C6B}" type="presOf" srcId="{A8F09096-301A-48CC-BFE4-C2B0FDD8798F}" destId="{38408C22-8CA9-4653-80B3-A00475E43E69}" srcOrd="0" destOrd="0" presId="urn:microsoft.com/office/officeart/2005/8/layout/cycle2"/>
    <dgm:cxn modelId="{93B04F27-A644-4DDB-A85D-EAA52BA9CF6B}" type="presParOf" srcId="{E5C2BBA4-E56C-48E2-91C9-2FE6341743D5}" destId="{A4DD4B7B-D2B7-49CC-8D69-CDCED9655A57}" srcOrd="0" destOrd="0" presId="urn:microsoft.com/office/officeart/2005/8/layout/cycle2"/>
    <dgm:cxn modelId="{A72BED9B-AD28-4063-9894-5811E98C632B}" type="presParOf" srcId="{E5C2BBA4-E56C-48E2-91C9-2FE6341743D5}" destId="{38408C22-8CA9-4653-80B3-A00475E43E69}" srcOrd="1" destOrd="0" presId="urn:microsoft.com/office/officeart/2005/8/layout/cycle2"/>
    <dgm:cxn modelId="{FA3194E5-8610-4F04-9A64-B0CE7063F949}" type="presParOf" srcId="{38408C22-8CA9-4653-80B3-A00475E43E69}" destId="{60707A3F-2400-4083-ADC2-303EF7573A33}" srcOrd="0" destOrd="0" presId="urn:microsoft.com/office/officeart/2005/8/layout/cycle2"/>
    <dgm:cxn modelId="{D6D4A482-9F9B-4F2A-BF80-7A069A451036}" type="presParOf" srcId="{E5C2BBA4-E56C-48E2-91C9-2FE6341743D5}" destId="{840F5AB5-54EC-402F-A210-C0CDEC5ADAEE}" srcOrd="2" destOrd="0" presId="urn:microsoft.com/office/officeart/2005/8/layout/cycle2"/>
    <dgm:cxn modelId="{9A1D1A21-36E9-4DD9-9659-46ADCE6A97EC}" type="presParOf" srcId="{E5C2BBA4-E56C-48E2-91C9-2FE6341743D5}" destId="{F01D08BA-AE2E-4D3B-99BB-AA27B323F46C}" srcOrd="3" destOrd="0" presId="urn:microsoft.com/office/officeart/2005/8/layout/cycle2"/>
    <dgm:cxn modelId="{FC6C8B30-611B-4A48-ABA1-0F5ACA54F740}" type="presParOf" srcId="{F01D08BA-AE2E-4D3B-99BB-AA27B323F46C}" destId="{17C93479-6E5A-4495-9060-E6520274D332}" srcOrd="0" destOrd="0" presId="urn:microsoft.com/office/officeart/2005/8/layout/cycle2"/>
    <dgm:cxn modelId="{71E34E81-A762-4085-9A14-2D473E189742}" type="presParOf" srcId="{E5C2BBA4-E56C-48E2-91C9-2FE6341743D5}" destId="{65E61654-F741-4C20-84FA-60095A66CF53}" srcOrd="4" destOrd="0" presId="urn:microsoft.com/office/officeart/2005/8/layout/cycle2"/>
    <dgm:cxn modelId="{694EEE2E-696C-4E03-B60F-48EC9D843D1C}" type="presParOf" srcId="{E5C2BBA4-E56C-48E2-91C9-2FE6341743D5}" destId="{D216A48F-A86E-4A0F-AD7B-E0E42008769F}" srcOrd="5" destOrd="0" presId="urn:microsoft.com/office/officeart/2005/8/layout/cycle2"/>
    <dgm:cxn modelId="{09AB216C-EFB0-4BA4-A0FF-A3E20A6C912B}" type="presParOf" srcId="{D216A48F-A86E-4A0F-AD7B-E0E42008769F}" destId="{388E50FF-1867-4AFC-96C5-A4B036BB27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ED441-DCA2-416A-B410-69A16173EAE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A9C248-8EB6-4196-A83C-A7D78510F3A1}">
      <dgm:prSet/>
      <dgm:spPr/>
      <dgm:t>
        <a:bodyPr/>
        <a:lstStyle/>
        <a:p>
          <a:pPr rtl="0"/>
          <a:r>
            <a:rPr lang="en-US" dirty="0" smtClean="0"/>
            <a:t>LIT SURV</a:t>
          </a:r>
          <a:endParaRPr lang="en-US" dirty="0"/>
        </a:p>
      </dgm:t>
    </dgm:pt>
    <dgm:pt modelId="{93671CC9-4401-42AB-8E08-82A460A6672F}" type="parTrans" cxnId="{ED358A62-D012-4D85-92E2-C6DD2465062E}">
      <dgm:prSet/>
      <dgm:spPr/>
      <dgm:t>
        <a:bodyPr/>
        <a:lstStyle/>
        <a:p>
          <a:endParaRPr lang="en-US"/>
        </a:p>
      </dgm:t>
    </dgm:pt>
    <dgm:pt modelId="{A8F09096-301A-48CC-BFE4-C2B0FDD8798F}" type="sibTrans" cxnId="{ED358A62-D012-4D85-92E2-C6DD2465062E}">
      <dgm:prSet/>
      <dgm:spPr/>
      <dgm:t>
        <a:bodyPr/>
        <a:lstStyle/>
        <a:p>
          <a:endParaRPr lang="en-US"/>
        </a:p>
      </dgm:t>
    </dgm:pt>
    <dgm:pt modelId="{3D122040-09A5-4179-B4B2-53B26D7F4BB7}">
      <dgm:prSet/>
      <dgm:spPr/>
      <dgm:t>
        <a:bodyPr/>
        <a:lstStyle/>
        <a:p>
          <a:pPr rtl="0"/>
          <a:r>
            <a:rPr lang="en-US" dirty="0" smtClean="0"/>
            <a:t>DOE</a:t>
          </a:r>
          <a:endParaRPr lang="en-US" dirty="0"/>
        </a:p>
      </dgm:t>
    </dgm:pt>
    <dgm:pt modelId="{52573D3F-E27B-4DF5-B35A-9EC73228EA2C}" type="parTrans" cxnId="{BBA1858D-D496-43F4-A06F-1062D4FEAD45}">
      <dgm:prSet/>
      <dgm:spPr/>
      <dgm:t>
        <a:bodyPr/>
        <a:lstStyle/>
        <a:p>
          <a:endParaRPr lang="en-US"/>
        </a:p>
      </dgm:t>
    </dgm:pt>
    <dgm:pt modelId="{7331595F-5D11-4BD2-8C24-604B845D7946}" type="sibTrans" cxnId="{BBA1858D-D496-43F4-A06F-1062D4FEAD45}">
      <dgm:prSet/>
      <dgm:spPr/>
      <dgm:t>
        <a:bodyPr/>
        <a:lstStyle/>
        <a:p>
          <a:endParaRPr lang="en-US"/>
        </a:p>
      </dgm:t>
    </dgm:pt>
    <dgm:pt modelId="{A13BB9C0-D868-42A9-8EB4-3C3A73800D39}">
      <dgm:prSet/>
      <dgm:spPr/>
      <dgm:t>
        <a:bodyPr/>
        <a:lstStyle/>
        <a:p>
          <a:pPr rtl="0"/>
          <a:r>
            <a:rPr lang="en-US" dirty="0" smtClean="0"/>
            <a:t>DOD</a:t>
          </a:r>
          <a:endParaRPr lang="en-US" dirty="0"/>
        </a:p>
      </dgm:t>
    </dgm:pt>
    <dgm:pt modelId="{0DE04D51-202A-4DD0-814F-CB02C63E3A4A}" type="parTrans" cxnId="{5C421418-0419-4473-BFBF-11762A648491}">
      <dgm:prSet/>
      <dgm:spPr/>
      <dgm:t>
        <a:bodyPr/>
        <a:lstStyle/>
        <a:p>
          <a:endParaRPr lang="en-US"/>
        </a:p>
      </dgm:t>
    </dgm:pt>
    <dgm:pt modelId="{550EE331-FB4A-4342-9314-EBA20AA38DDE}" type="sibTrans" cxnId="{5C421418-0419-4473-BFBF-11762A648491}">
      <dgm:prSet/>
      <dgm:spPr/>
      <dgm:t>
        <a:bodyPr/>
        <a:lstStyle/>
        <a:p>
          <a:endParaRPr lang="en-US"/>
        </a:p>
      </dgm:t>
    </dgm:pt>
    <dgm:pt modelId="{E5C2BBA4-E56C-48E2-91C9-2FE6341743D5}" type="pres">
      <dgm:prSet presAssocID="{428ED441-DCA2-416A-B410-69A16173EAEC}" presName="cycle" presStyleCnt="0">
        <dgm:presLayoutVars>
          <dgm:dir/>
          <dgm:resizeHandles val="exact"/>
        </dgm:presLayoutVars>
      </dgm:prSet>
      <dgm:spPr/>
    </dgm:pt>
    <dgm:pt modelId="{A4DD4B7B-D2B7-49CC-8D69-CDCED9655A57}" type="pres">
      <dgm:prSet presAssocID="{57A9C248-8EB6-4196-A83C-A7D78510F3A1}" presName="node" presStyleLbl="node1" presStyleIdx="0" presStyleCnt="3">
        <dgm:presLayoutVars>
          <dgm:bulletEnabled val="1"/>
        </dgm:presLayoutVars>
      </dgm:prSet>
      <dgm:spPr/>
    </dgm:pt>
    <dgm:pt modelId="{38408C22-8CA9-4653-80B3-A00475E43E69}" type="pres">
      <dgm:prSet presAssocID="{A8F09096-301A-48CC-BFE4-C2B0FDD8798F}" presName="sibTrans" presStyleLbl="sibTrans2D1" presStyleIdx="0" presStyleCnt="3"/>
      <dgm:spPr/>
    </dgm:pt>
    <dgm:pt modelId="{60707A3F-2400-4083-ADC2-303EF7573A33}" type="pres">
      <dgm:prSet presAssocID="{A8F09096-301A-48CC-BFE4-C2B0FDD8798F}" presName="connectorText" presStyleLbl="sibTrans2D1" presStyleIdx="0" presStyleCnt="3"/>
      <dgm:spPr/>
    </dgm:pt>
    <dgm:pt modelId="{840F5AB5-54EC-402F-A210-C0CDEC5ADAEE}" type="pres">
      <dgm:prSet presAssocID="{3D122040-09A5-4179-B4B2-53B26D7F4BB7}" presName="node" presStyleLbl="node1" presStyleIdx="1" presStyleCnt="3">
        <dgm:presLayoutVars>
          <dgm:bulletEnabled val="1"/>
        </dgm:presLayoutVars>
      </dgm:prSet>
      <dgm:spPr/>
    </dgm:pt>
    <dgm:pt modelId="{F01D08BA-AE2E-4D3B-99BB-AA27B323F46C}" type="pres">
      <dgm:prSet presAssocID="{7331595F-5D11-4BD2-8C24-604B845D7946}" presName="sibTrans" presStyleLbl="sibTrans2D1" presStyleIdx="1" presStyleCnt="3"/>
      <dgm:spPr/>
    </dgm:pt>
    <dgm:pt modelId="{17C93479-6E5A-4495-9060-E6520274D332}" type="pres">
      <dgm:prSet presAssocID="{7331595F-5D11-4BD2-8C24-604B845D7946}" presName="connectorText" presStyleLbl="sibTrans2D1" presStyleIdx="1" presStyleCnt="3"/>
      <dgm:spPr/>
    </dgm:pt>
    <dgm:pt modelId="{65E61654-F741-4C20-84FA-60095A66CF53}" type="pres">
      <dgm:prSet presAssocID="{A13BB9C0-D868-42A9-8EB4-3C3A73800D39}" presName="node" presStyleLbl="node1" presStyleIdx="2" presStyleCnt="3">
        <dgm:presLayoutVars>
          <dgm:bulletEnabled val="1"/>
        </dgm:presLayoutVars>
      </dgm:prSet>
      <dgm:spPr/>
    </dgm:pt>
    <dgm:pt modelId="{D216A48F-A86E-4A0F-AD7B-E0E42008769F}" type="pres">
      <dgm:prSet presAssocID="{550EE331-FB4A-4342-9314-EBA20AA38DDE}" presName="sibTrans" presStyleLbl="sibTrans2D1" presStyleIdx="2" presStyleCnt="3"/>
      <dgm:spPr/>
    </dgm:pt>
    <dgm:pt modelId="{388E50FF-1867-4AFC-96C5-A4B036BB27B4}" type="pres">
      <dgm:prSet presAssocID="{550EE331-FB4A-4342-9314-EBA20AA38DDE}" presName="connectorText" presStyleLbl="sibTrans2D1" presStyleIdx="2" presStyleCnt="3"/>
      <dgm:spPr/>
    </dgm:pt>
  </dgm:ptLst>
  <dgm:cxnLst>
    <dgm:cxn modelId="{620E5F91-C699-485A-A5D0-4C18D099099B}" type="presOf" srcId="{7331595F-5D11-4BD2-8C24-604B845D7946}" destId="{F01D08BA-AE2E-4D3B-99BB-AA27B323F46C}" srcOrd="0" destOrd="0" presId="urn:microsoft.com/office/officeart/2005/8/layout/cycle2"/>
    <dgm:cxn modelId="{36D8E923-7EE8-4366-889D-3FD38EB6CDF0}" type="presOf" srcId="{550EE331-FB4A-4342-9314-EBA20AA38DDE}" destId="{388E50FF-1867-4AFC-96C5-A4B036BB27B4}" srcOrd="1" destOrd="0" presId="urn:microsoft.com/office/officeart/2005/8/layout/cycle2"/>
    <dgm:cxn modelId="{582DD9E5-0BD1-451F-B6A2-766D2F005A53}" type="presOf" srcId="{57A9C248-8EB6-4196-A83C-A7D78510F3A1}" destId="{A4DD4B7B-D2B7-49CC-8D69-CDCED9655A57}" srcOrd="0" destOrd="0" presId="urn:microsoft.com/office/officeart/2005/8/layout/cycle2"/>
    <dgm:cxn modelId="{963F6A5D-E5E9-413A-84F6-385AC6281ADF}" type="presOf" srcId="{3D122040-09A5-4179-B4B2-53B26D7F4BB7}" destId="{840F5AB5-54EC-402F-A210-C0CDEC5ADAEE}" srcOrd="0" destOrd="0" presId="urn:microsoft.com/office/officeart/2005/8/layout/cycle2"/>
    <dgm:cxn modelId="{BBA1858D-D496-43F4-A06F-1062D4FEAD45}" srcId="{428ED441-DCA2-416A-B410-69A16173EAEC}" destId="{3D122040-09A5-4179-B4B2-53B26D7F4BB7}" srcOrd="1" destOrd="0" parTransId="{52573D3F-E27B-4DF5-B35A-9EC73228EA2C}" sibTransId="{7331595F-5D11-4BD2-8C24-604B845D7946}"/>
    <dgm:cxn modelId="{E46F2027-77BF-421B-8191-AA9F5FB72CC6}" type="presOf" srcId="{428ED441-DCA2-416A-B410-69A16173EAEC}" destId="{E5C2BBA4-E56C-48E2-91C9-2FE6341743D5}" srcOrd="0" destOrd="0" presId="urn:microsoft.com/office/officeart/2005/8/layout/cycle2"/>
    <dgm:cxn modelId="{55F361AF-AF4A-4FC3-B387-29EB90E1FFED}" type="presOf" srcId="{7331595F-5D11-4BD2-8C24-604B845D7946}" destId="{17C93479-6E5A-4495-9060-E6520274D332}" srcOrd="1" destOrd="0" presId="urn:microsoft.com/office/officeart/2005/8/layout/cycle2"/>
    <dgm:cxn modelId="{19250C8B-22A9-4B58-89AB-7D2D57B0A6C6}" type="presOf" srcId="{A8F09096-301A-48CC-BFE4-C2B0FDD8798F}" destId="{60707A3F-2400-4083-ADC2-303EF7573A33}" srcOrd="1" destOrd="0" presId="urn:microsoft.com/office/officeart/2005/8/layout/cycle2"/>
    <dgm:cxn modelId="{C8879732-4C9A-4E1A-BCBD-E97F4B0E9063}" type="presOf" srcId="{550EE331-FB4A-4342-9314-EBA20AA38DDE}" destId="{D216A48F-A86E-4A0F-AD7B-E0E42008769F}" srcOrd="0" destOrd="0" presId="urn:microsoft.com/office/officeart/2005/8/layout/cycle2"/>
    <dgm:cxn modelId="{76CB06FC-1DBC-4545-85E6-C78A8A1609A9}" type="presOf" srcId="{A13BB9C0-D868-42A9-8EB4-3C3A73800D39}" destId="{65E61654-F741-4C20-84FA-60095A66CF53}" srcOrd="0" destOrd="0" presId="urn:microsoft.com/office/officeart/2005/8/layout/cycle2"/>
    <dgm:cxn modelId="{1F06D97A-AF2B-4DFA-9999-9D9CDCAA5B8E}" type="presOf" srcId="{A8F09096-301A-48CC-BFE4-C2B0FDD8798F}" destId="{38408C22-8CA9-4653-80B3-A00475E43E69}" srcOrd="0" destOrd="0" presId="urn:microsoft.com/office/officeart/2005/8/layout/cycle2"/>
    <dgm:cxn modelId="{5C421418-0419-4473-BFBF-11762A648491}" srcId="{428ED441-DCA2-416A-B410-69A16173EAEC}" destId="{A13BB9C0-D868-42A9-8EB4-3C3A73800D39}" srcOrd="2" destOrd="0" parTransId="{0DE04D51-202A-4DD0-814F-CB02C63E3A4A}" sibTransId="{550EE331-FB4A-4342-9314-EBA20AA38DDE}"/>
    <dgm:cxn modelId="{ED358A62-D012-4D85-92E2-C6DD2465062E}" srcId="{428ED441-DCA2-416A-B410-69A16173EAEC}" destId="{57A9C248-8EB6-4196-A83C-A7D78510F3A1}" srcOrd="0" destOrd="0" parTransId="{93671CC9-4401-42AB-8E08-82A460A6672F}" sibTransId="{A8F09096-301A-48CC-BFE4-C2B0FDD8798F}"/>
    <dgm:cxn modelId="{2F40BD35-4213-4847-8BD2-6DB1C459DA4A}" type="presParOf" srcId="{E5C2BBA4-E56C-48E2-91C9-2FE6341743D5}" destId="{A4DD4B7B-D2B7-49CC-8D69-CDCED9655A57}" srcOrd="0" destOrd="0" presId="urn:microsoft.com/office/officeart/2005/8/layout/cycle2"/>
    <dgm:cxn modelId="{13D1DD7C-336A-4952-AED2-6F3D1C01FD3A}" type="presParOf" srcId="{E5C2BBA4-E56C-48E2-91C9-2FE6341743D5}" destId="{38408C22-8CA9-4653-80B3-A00475E43E69}" srcOrd="1" destOrd="0" presId="urn:microsoft.com/office/officeart/2005/8/layout/cycle2"/>
    <dgm:cxn modelId="{9619A640-CC4C-4B1C-8A74-1D9829DEDF75}" type="presParOf" srcId="{38408C22-8CA9-4653-80B3-A00475E43E69}" destId="{60707A3F-2400-4083-ADC2-303EF7573A33}" srcOrd="0" destOrd="0" presId="urn:microsoft.com/office/officeart/2005/8/layout/cycle2"/>
    <dgm:cxn modelId="{50C247E9-0A62-49BD-9634-255C703CF959}" type="presParOf" srcId="{E5C2BBA4-E56C-48E2-91C9-2FE6341743D5}" destId="{840F5AB5-54EC-402F-A210-C0CDEC5ADAEE}" srcOrd="2" destOrd="0" presId="urn:microsoft.com/office/officeart/2005/8/layout/cycle2"/>
    <dgm:cxn modelId="{E2B6189B-FB47-4D15-B754-0777EC71C774}" type="presParOf" srcId="{E5C2BBA4-E56C-48E2-91C9-2FE6341743D5}" destId="{F01D08BA-AE2E-4D3B-99BB-AA27B323F46C}" srcOrd="3" destOrd="0" presId="urn:microsoft.com/office/officeart/2005/8/layout/cycle2"/>
    <dgm:cxn modelId="{458C1065-14E2-4CEC-971C-BB3DA339C086}" type="presParOf" srcId="{F01D08BA-AE2E-4D3B-99BB-AA27B323F46C}" destId="{17C93479-6E5A-4495-9060-E6520274D332}" srcOrd="0" destOrd="0" presId="urn:microsoft.com/office/officeart/2005/8/layout/cycle2"/>
    <dgm:cxn modelId="{89B1075F-A0DE-49D5-B6A8-C03C48C79536}" type="presParOf" srcId="{E5C2BBA4-E56C-48E2-91C9-2FE6341743D5}" destId="{65E61654-F741-4C20-84FA-60095A66CF53}" srcOrd="4" destOrd="0" presId="urn:microsoft.com/office/officeart/2005/8/layout/cycle2"/>
    <dgm:cxn modelId="{FBF6B7E5-E9A1-41B1-B0DA-231CF2B475BA}" type="presParOf" srcId="{E5C2BBA4-E56C-48E2-91C9-2FE6341743D5}" destId="{D216A48F-A86E-4A0F-AD7B-E0E42008769F}" srcOrd="5" destOrd="0" presId="urn:microsoft.com/office/officeart/2005/8/layout/cycle2"/>
    <dgm:cxn modelId="{5F41ED24-00AB-4349-B156-36BA9747C714}" type="presParOf" srcId="{D216A48F-A86E-4A0F-AD7B-E0E42008769F}" destId="{388E50FF-1867-4AFC-96C5-A4B036BB27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D4B7B-D2B7-49CC-8D69-CDCED9655A57}">
      <dsp:nvSpPr>
        <dsp:cNvPr id="0" name=""/>
        <dsp:cNvSpPr/>
      </dsp:nvSpPr>
      <dsp:spPr>
        <a:xfrm>
          <a:off x="2193864" y="447"/>
          <a:ext cx="1891844" cy="189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LIT SURV</a:t>
          </a:r>
          <a:endParaRPr lang="en-US" sz="4300" kern="1200" dirty="0"/>
        </a:p>
      </dsp:txBody>
      <dsp:txXfrm>
        <a:off x="2470918" y="277501"/>
        <a:ext cx="1337736" cy="1337736"/>
      </dsp:txXfrm>
    </dsp:sp>
    <dsp:sp modelId="{38408C22-8CA9-4653-80B3-A00475E43E69}">
      <dsp:nvSpPr>
        <dsp:cNvPr id="0" name=""/>
        <dsp:cNvSpPr/>
      </dsp:nvSpPr>
      <dsp:spPr>
        <a:xfrm rot="3600000">
          <a:off x="3591437" y="1844117"/>
          <a:ext cx="501963" cy="63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3629084" y="1906609"/>
        <a:ext cx="351374" cy="383099"/>
      </dsp:txXfrm>
    </dsp:sp>
    <dsp:sp modelId="{840F5AB5-54EC-402F-A210-C0CDEC5ADAEE}">
      <dsp:nvSpPr>
        <dsp:cNvPr id="0" name=""/>
        <dsp:cNvSpPr/>
      </dsp:nvSpPr>
      <dsp:spPr>
        <a:xfrm>
          <a:off x="3613336" y="2459046"/>
          <a:ext cx="1891844" cy="189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DOE</a:t>
          </a:r>
          <a:endParaRPr lang="en-US" sz="4300" kern="1200"/>
        </a:p>
      </dsp:txBody>
      <dsp:txXfrm>
        <a:off x="3890390" y="2736100"/>
        <a:ext cx="1337736" cy="1337736"/>
      </dsp:txXfrm>
    </dsp:sp>
    <dsp:sp modelId="{F01D08BA-AE2E-4D3B-99BB-AA27B323F46C}">
      <dsp:nvSpPr>
        <dsp:cNvPr id="0" name=""/>
        <dsp:cNvSpPr/>
      </dsp:nvSpPr>
      <dsp:spPr>
        <a:xfrm rot="10800000">
          <a:off x="2903011" y="3085719"/>
          <a:ext cx="501963" cy="63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 rot="10800000">
        <a:off x="3053600" y="3213418"/>
        <a:ext cx="351374" cy="383099"/>
      </dsp:txXfrm>
    </dsp:sp>
    <dsp:sp modelId="{65E61654-F741-4C20-84FA-60095A66CF53}">
      <dsp:nvSpPr>
        <dsp:cNvPr id="0" name=""/>
        <dsp:cNvSpPr/>
      </dsp:nvSpPr>
      <dsp:spPr>
        <a:xfrm>
          <a:off x="774392" y="2459046"/>
          <a:ext cx="1891844" cy="189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DOD</a:t>
          </a:r>
          <a:endParaRPr lang="en-US" sz="4300" kern="1200"/>
        </a:p>
      </dsp:txBody>
      <dsp:txXfrm>
        <a:off x="1051446" y="2736100"/>
        <a:ext cx="1337736" cy="1337736"/>
      </dsp:txXfrm>
    </dsp:sp>
    <dsp:sp modelId="{D216A48F-A86E-4A0F-AD7B-E0E42008769F}">
      <dsp:nvSpPr>
        <dsp:cNvPr id="0" name=""/>
        <dsp:cNvSpPr/>
      </dsp:nvSpPr>
      <dsp:spPr>
        <a:xfrm rot="18000000">
          <a:off x="2171965" y="1868723"/>
          <a:ext cx="501963" cy="63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209612" y="2061629"/>
        <a:ext cx="351374" cy="383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D4B7B-D2B7-49CC-8D69-CDCED9655A57}">
      <dsp:nvSpPr>
        <dsp:cNvPr id="0" name=""/>
        <dsp:cNvSpPr/>
      </dsp:nvSpPr>
      <dsp:spPr>
        <a:xfrm>
          <a:off x="1884178" y="19166"/>
          <a:ext cx="2511215" cy="25112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LIT SURV</a:t>
          </a:r>
          <a:endParaRPr lang="en-US" sz="5800" kern="1200" dirty="0"/>
        </a:p>
      </dsp:txBody>
      <dsp:txXfrm>
        <a:off x="2251937" y="386925"/>
        <a:ext cx="1775697" cy="1775697"/>
      </dsp:txXfrm>
    </dsp:sp>
    <dsp:sp modelId="{38408C22-8CA9-4653-80B3-A00475E43E69}">
      <dsp:nvSpPr>
        <dsp:cNvPr id="0" name=""/>
        <dsp:cNvSpPr/>
      </dsp:nvSpPr>
      <dsp:spPr>
        <a:xfrm rot="3600000">
          <a:off x="3739336" y="2465838"/>
          <a:ext cx="665548" cy="847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89252" y="2548888"/>
        <a:ext cx="465884" cy="508521"/>
      </dsp:txXfrm>
    </dsp:sp>
    <dsp:sp modelId="{840F5AB5-54EC-402F-A210-C0CDEC5ADAEE}">
      <dsp:nvSpPr>
        <dsp:cNvPr id="0" name=""/>
        <dsp:cNvSpPr/>
      </dsp:nvSpPr>
      <dsp:spPr>
        <a:xfrm>
          <a:off x="3767662" y="3281455"/>
          <a:ext cx="2511215" cy="25112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DOE</a:t>
          </a:r>
          <a:endParaRPr lang="en-US" sz="5800" kern="1200" dirty="0"/>
        </a:p>
      </dsp:txBody>
      <dsp:txXfrm>
        <a:off x="4135421" y="3649214"/>
        <a:ext cx="1775697" cy="1775697"/>
      </dsp:txXfrm>
    </dsp:sp>
    <dsp:sp modelId="{F01D08BA-AE2E-4D3B-99BB-AA27B323F46C}">
      <dsp:nvSpPr>
        <dsp:cNvPr id="0" name=""/>
        <dsp:cNvSpPr/>
      </dsp:nvSpPr>
      <dsp:spPr>
        <a:xfrm rot="10800000">
          <a:off x="2825848" y="4113296"/>
          <a:ext cx="665548" cy="847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10800000">
        <a:off x="3025512" y="4282803"/>
        <a:ext cx="465884" cy="508521"/>
      </dsp:txXfrm>
    </dsp:sp>
    <dsp:sp modelId="{65E61654-F741-4C20-84FA-60095A66CF53}">
      <dsp:nvSpPr>
        <dsp:cNvPr id="0" name=""/>
        <dsp:cNvSpPr/>
      </dsp:nvSpPr>
      <dsp:spPr>
        <a:xfrm>
          <a:off x="694" y="3281455"/>
          <a:ext cx="2511215" cy="25112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DOD</a:t>
          </a:r>
          <a:endParaRPr lang="en-US" sz="5800" kern="1200" dirty="0"/>
        </a:p>
      </dsp:txBody>
      <dsp:txXfrm>
        <a:off x="368453" y="3649214"/>
        <a:ext cx="1775697" cy="1775697"/>
      </dsp:txXfrm>
    </dsp:sp>
    <dsp:sp modelId="{D216A48F-A86E-4A0F-AD7B-E0E42008769F}">
      <dsp:nvSpPr>
        <dsp:cNvPr id="0" name=""/>
        <dsp:cNvSpPr/>
      </dsp:nvSpPr>
      <dsp:spPr>
        <a:xfrm rot="18000000">
          <a:off x="1855852" y="2498464"/>
          <a:ext cx="665548" cy="847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1905768" y="2754428"/>
        <a:ext cx="465884" cy="508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5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A5412-62B2-4DCA-B831-713E25FEB04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One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each part well</a:t>
            </a:r>
          </a:p>
          <a:p>
            <a:r>
              <a:rPr lang="en-US" dirty="0" smtClean="0"/>
              <a:t>Points are delivered/derived on how well you do each section</a:t>
            </a:r>
          </a:p>
          <a:p>
            <a:r>
              <a:rPr lang="en-US" dirty="0" smtClean="0"/>
              <a:t>Plan to proof read the paper several times</a:t>
            </a:r>
          </a:p>
          <a:p>
            <a:r>
              <a:rPr lang="en-US" dirty="0" smtClean="0"/>
              <a:t>Read it out loud, to locate deficiencies in your style</a:t>
            </a:r>
          </a:p>
          <a:p>
            <a:r>
              <a:rPr lang="en-US" dirty="0" smtClean="0"/>
              <a:t>Check for complimentary consistencies in between sections</a:t>
            </a:r>
          </a:p>
          <a:p>
            <a:pPr lvl="1"/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Complimentary consistencies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your intro and </a:t>
            </a:r>
            <a:r>
              <a:rPr lang="en-US" dirty="0" err="1" smtClean="0"/>
              <a:t>conclus</a:t>
            </a:r>
            <a:r>
              <a:rPr lang="en-US" dirty="0" smtClean="0"/>
              <a:t> say the same thing, and reinforce the message of the paper</a:t>
            </a:r>
          </a:p>
          <a:p>
            <a:r>
              <a:rPr lang="en-US" dirty="0" smtClean="0"/>
              <a:t>Does your LIT SURVEY lead into the design of experiments, which leads to very clear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pieces need to collaborate, work together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42526"/>
              </p:ext>
            </p:extLst>
          </p:nvPr>
        </p:nvGraphicFramePr>
        <p:xfrm>
          <a:off x="838200" y="1825625"/>
          <a:ext cx="62795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34645" y="2594553"/>
            <a:ext cx="4655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understanding of the reader comes</a:t>
            </a:r>
          </a:p>
          <a:p>
            <a:r>
              <a:rPr lang="en-US" sz="3200" dirty="0" smtClean="0"/>
              <a:t>From reiteration of your key ideas across these</a:t>
            </a:r>
          </a:p>
          <a:p>
            <a:r>
              <a:rPr lang="en-US" sz="3200" dirty="0" smtClean="0"/>
              <a:t>3 sections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8327" y="1825625"/>
            <a:ext cx="44022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If these sections are great, the rest of the paper will be easy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472985"/>
              </p:ext>
            </p:extLst>
          </p:nvPr>
        </p:nvGraphicFramePr>
        <p:xfrm>
          <a:off x="838200" y="365125"/>
          <a:ext cx="6279573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9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38" y="365125"/>
            <a:ext cx="2649279" cy="4110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54" y="365125"/>
            <a:ext cx="9462976" cy="53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72591" cy="4351338"/>
          </a:xfrm>
        </p:spPr>
        <p:txBody>
          <a:bodyPr/>
          <a:lstStyle/>
          <a:p>
            <a:r>
              <a:rPr lang="en-US" dirty="0" smtClean="0"/>
              <a:t>Pattern after the Ross paper</a:t>
            </a:r>
          </a:p>
          <a:p>
            <a:r>
              <a:rPr lang="en-US" dirty="0" smtClean="0"/>
              <a:t>Paraphrase prior work, with a citation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56" y="1483371"/>
            <a:ext cx="8952615" cy="50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4" y="957264"/>
            <a:ext cx="6057900" cy="52196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academic paper</a:t>
            </a:r>
          </a:p>
          <a:p>
            <a:r>
              <a:rPr lang="en-US" dirty="0" smtClean="0"/>
              <a:t>With a bibliography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Uses the outline put forth in week two: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Abstract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Intro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Literary survey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Design of experiments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Discussion of </a:t>
            </a:r>
            <a:r>
              <a:rPr lang="en-US" dirty="0" smtClean="0"/>
              <a:t>data / results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Questions for future study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6563" y="1285875"/>
            <a:ext cx="49434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section contributes to the next section, and is indispensable from each other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75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rubric (how we’ll grade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409" y="1797627"/>
            <a:ext cx="10678391" cy="4379336"/>
          </a:xfrm>
        </p:spPr>
        <p:txBody>
          <a:bodyPr/>
          <a:lstStyle/>
          <a:p>
            <a:r>
              <a:rPr lang="en-US" dirty="0" smtClean="0"/>
              <a:t>Paper is worth 20% of your final semester grade</a:t>
            </a:r>
          </a:p>
          <a:p>
            <a:r>
              <a:rPr lang="en-US" dirty="0" smtClean="0"/>
              <a:t>8 components, 2.5% per section, equally weighted</a:t>
            </a:r>
          </a:p>
          <a:p>
            <a:r>
              <a:rPr lang="en-US" dirty="0" smtClean="0"/>
              <a:t>For example, 2.5% for a complete bibliography</a:t>
            </a:r>
          </a:p>
          <a:p>
            <a:r>
              <a:rPr lang="en-US" dirty="0" smtClean="0"/>
              <a:t>Or, 2.5% for a complete Introduction</a:t>
            </a:r>
          </a:p>
          <a:p>
            <a:r>
              <a:rPr lang="en-US" dirty="0" smtClean="0"/>
              <a:t>Rely upon class notes, discussions, and examples as the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last</a:t>
            </a:r>
          </a:p>
          <a:p>
            <a:r>
              <a:rPr lang="en-US" dirty="0" smtClean="0"/>
              <a:t>Do it last</a:t>
            </a:r>
          </a:p>
          <a:p>
            <a:r>
              <a:rPr lang="en-US" dirty="0" smtClean="0"/>
              <a:t>Summarizes everything</a:t>
            </a:r>
          </a:p>
          <a:p>
            <a:r>
              <a:rPr lang="en-US" dirty="0" smtClean="0"/>
              <a:t>Can only be 4 sentences</a:t>
            </a:r>
          </a:p>
          <a:p>
            <a:r>
              <a:rPr lang="en-US" dirty="0" smtClean="0"/>
              <a:t>Label on the soup can – helps others comprehend what you’ve concluded and how</a:t>
            </a:r>
          </a:p>
          <a:p>
            <a:r>
              <a:rPr lang="en-US" dirty="0" smtClean="0"/>
              <a:t>However, the ab appears first, on the front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Layout the purpose of the paper</a:t>
            </a:r>
          </a:p>
          <a:p>
            <a:r>
              <a:rPr lang="en-US" dirty="0" smtClean="0"/>
              <a:t>Write this before you write your abs</a:t>
            </a:r>
          </a:p>
          <a:p>
            <a:r>
              <a:rPr lang="en-US" dirty="0" smtClean="0"/>
              <a:t>Or, you write an intro before you write the rest</a:t>
            </a:r>
          </a:p>
          <a:p>
            <a:r>
              <a:rPr lang="en-US" dirty="0" smtClean="0"/>
              <a:t>Intro is your tool, to help you clarify your mission</a:t>
            </a:r>
          </a:p>
          <a:p>
            <a:r>
              <a:rPr lang="en-US" dirty="0" smtClean="0"/>
              <a:t>Compiles the relevance of your work</a:t>
            </a:r>
          </a:p>
          <a:p>
            <a:pPr lvl="1"/>
            <a:r>
              <a:rPr lang="en-US" dirty="0" smtClean="0"/>
              <a:t>You should do several versions of your intro</a:t>
            </a:r>
          </a:p>
          <a:p>
            <a:pPr lvl="1"/>
            <a:r>
              <a:rPr lang="en-US" dirty="0" smtClean="0"/>
              <a:t>First intro: </a:t>
            </a:r>
            <a:r>
              <a:rPr lang="en-US" u="sng" dirty="0" smtClean="0"/>
              <a:t>should be for you</a:t>
            </a:r>
          </a:p>
          <a:p>
            <a:pPr lvl="1"/>
            <a:r>
              <a:rPr lang="en-US" dirty="0" smtClean="0"/>
              <a:t>You’ll need to rewrite this several times</a:t>
            </a:r>
          </a:p>
          <a:p>
            <a:pPr lvl="1"/>
            <a:r>
              <a:rPr lang="en-US" dirty="0" smtClean="0"/>
              <a:t>Later versions are for the reader, who must understand the context and import of your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940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must summarize all your readings, with citations</a:t>
            </a:r>
          </a:p>
          <a:p>
            <a:r>
              <a:rPr lang="en-US" dirty="0" smtClean="0"/>
              <a:t>Make sense of the readings, help us understand the strengths and inadequacies of prior work</a:t>
            </a:r>
          </a:p>
          <a:p>
            <a:r>
              <a:rPr lang="en-US" dirty="0" smtClean="0"/>
              <a:t>Contrast what you’re doing in comparison to prior work</a:t>
            </a:r>
          </a:p>
          <a:p>
            <a:r>
              <a:rPr lang="en-US" dirty="0" smtClean="0"/>
              <a:t>Standing on the shoulders of giants, your work entirely depends upon the prior work of others, but you intend to build on top of it</a:t>
            </a:r>
          </a:p>
          <a:p>
            <a:r>
              <a:rPr lang="en-US" dirty="0" smtClean="0"/>
              <a:t>Literature survey is the difference between A &amp; B students</a:t>
            </a:r>
          </a:p>
          <a:p>
            <a:r>
              <a:rPr lang="en-US" dirty="0" smtClean="0"/>
              <a:t>Use your summaries within your literature survey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8491" y="1027906"/>
            <a:ext cx="34497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Provides a huge opportunity to excite and enliven the reader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85364" y="3356264"/>
            <a:ext cx="4145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Literature survey is the most key part because it provides a context for your new information.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8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DOE: Design of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 is our knowledge tool</a:t>
            </a:r>
          </a:p>
          <a:p>
            <a:r>
              <a:rPr lang="en-US" dirty="0" smtClean="0"/>
              <a:t>It’s a trap: a way to capture data that’s precious to us</a:t>
            </a:r>
          </a:p>
          <a:p>
            <a:r>
              <a:rPr lang="en-US" dirty="0" smtClean="0"/>
              <a:t>Well designed</a:t>
            </a:r>
          </a:p>
          <a:p>
            <a:pPr lvl="1"/>
            <a:r>
              <a:rPr lang="en-US" dirty="0" smtClean="0"/>
              <a:t>Questionnaire, sent around via internet, asking folks to detail their experiences</a:t>
            </a:r>
          </a:p>
          <a:p>
            <a:pPr lvl="1"/>
            <a:r>
              <a:rPr lang="en-US" dirty="0" smtClean="0"/>
              <a:t>Quantified human experience in our domain well, to arrive at 125 different variations on behavior in regards to stress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dirty="0" smtClean="0"/>
              <a:t>Discussion of Data (DOD)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of the paper</a:t>
            </a:r>
          </a:p>
          <a:p>
            <a:r>
              <a:rPr lang="en-US" dirty="0" smtClean="0"/>
              <a:t>Objective: talk about whatever the data says</a:t>
            </a:r>
          </a:p>
          <a:p>
            <a:r>
              <a:rPr lang="en-US" dirty="0" smtClean="0"/>
              <a:t>You don’t need to take sides</a:t>
            </a:r>
          </a:p>
          <a:p>
            <a:r>
              <a:rPr lang="en-US" dirty="0" smtClean="0"/>
              <a:t>No one needs to win; just talk about what the data says</a:t>
            </a:r>
          </a:p>
          <a:p>
            <a:r>
              <a:rPr lang="en-US" dirty="0" smtClean="0"/>
              <a:t>Allow the chips to fall where they may, just tell us what the numbers say</a:t>
            </a:r>
          </a:p>
          <a:p>
            <a:r>
              <a:rPr lang="en-US" dirty="0" smtClean="0"/>
              <a:t>Allow for there to be a clear winner/loser in the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28" y="1506682"/>
            <a:ext cx="6785264" cy="4670281"/>
          </a:xfrm>
        </p:spPr>
        <p:txBody>
          <a:bodyPr/>
          <a:lstStyle/>
          <a:p>
            <a:r>
              <a:rPr lang="en-US" dirty="0" smtClean="0"/>
              <a:t>After the discussion of data (DOD), everything else is fluff</a:t>
            </a:r>
          </a:p>
          <a:p>
            <a:r>
              <a:rPr lang="en-US" dirty="0" smtClean="0"/>
              <a:t>Intro is basically the same statement as the conclusion, just worded differently</a:t>
            </a:r>
          </a:p>
          <a:p>
            <a:pPr lvl="1"/>
            <a:r>
              <a:rPr lang="en-US" dirty="0" smtClean="0"/>
              <a:t>Intro:</a:t>
            </a:r>
          </a:p>
          <a:p>
            <a:pPr lvl="2"/>
            <a:r>
              <a:rPr lang="en-US" dirty="0" smtClean="0"/>
              <a:t>We will discuss……</a:t>
            </a:r>
          </a:p>
          <a:p>
            <a:pPr lvl="1"/>
            <a:r>
              <a:rPr lang="en-US" dirty="0" smtClean="0"/>
              <a:t>Conclusion:</a:t>
            </a:r>
          </a:p>
          <a:p>
            <a:pPr lvl="2"/>
            <a:r>
              <a:rPr lang="en-US" dirty="0" smtClean="0"/>
              <a:t>In this paper, we discussed</a:t>
            </a:r>
          </a:p>
          <a:p>
            <a:r>
              <a:rPr lang="en-US" dirty="0" smtClean="0"/>
              <a:t>Otherwise, it’s the same statement, because</a:t>
            </a:r>
          </a:p>
          <a:p>
            <a:r>
              <a:rPr lang="en-US" i="1" dirty="0" smtClean="0"/>
              <a:t>DOD</a:t>
            </a:r>
            <a:r>
              <a:rPr lang="en-US" dirty="0" smtClean="0"/>
              <a:t> is the heart of the paper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4911" y="2545773"/>
            <a:ext cx="3792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Small conclusions move the world, not big ones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6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660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Assignment One Outline</vt:lpstr>
      <vt:lpstr>What’s due</vt:lpstr>
      <vt:lpstr>Grading rubric (how we’ll grade it)</vt:lpstr>
      <vt:lpstr>Abstract</vt:lpstr>
      <vt:lpstr>Introduction</vt:lpstr>
      <vt:lpstr>Literature survey</vt:lpstr>
      <vt:lpstr>DOE: Design of Experiment</vt:lpstr>
      <vt:lpstr>Experimental Results Discussion of Data (DOD)</vt:lpstr>
      <vt:lpstr>conclusion</vt:lpstr>
      <vt:lpstr>Parting advice</vt:lpstr>
      <vt:lpstr>Complimentary consistencies</vt:lpstr>
      <vt:lpstr>These pieces need to collaborate, work together</vt:lpstr>
      <vt:lpstr>PowerPoint Presentation</vt:lpstr>
      <vt:lpstr>graphing</vt:lpstr>
      <vt:lpstr>Lit survey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One Outline</dc:title>
  <dc:creator>rcc</dc:creator>
  <cp:lastModifiedBy>rcc</cp:lastModifiedBy>
  <cp:revision>12</cp:revision>
  <dcterms:created xsi:type="dcterms:W3CDTF">2015-09-15T16:37:10Z</dcterms:created>
  <dcterms:modified xsi:type="dcterms:W3CDTF">2015-09-21T17:40:39Z</dcterms:modified>
</cp:coreProperties>
</file>