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F93C2-9599-BF32-12AD-CE6A846912EA}" v="73" dt="2019-04-19T13:34:36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86429" autoAdjust="0"/>
  </p:normalViewPr>
  <p:slideViewPr>
    <p:cSldViewPr snapToGrid="0">
      <p:cViewPr varScale="1">
        <p:scale>
          <a:sx n="136" d="100"/>
          <a:sy n="136" d="100"/>
        </p:scale>
        <p:origin x="151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supporting huge data -&gt; examples later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</a:t>
            </a:r>
            <a:r>
              <a:rPr lang="en-US" baseline="0" dirty="0"/>
              <a:t> different from relational databases. </a:t>
            </a:r>
          </a:p>
          <a:p>
            <a:r>
              <a:rPr lang="en-US" baseline="0" dirty="0"/>
              <a:t>RDB has pre-defined data struct, because it consists of tables with well defined data types, key-value -&gt; treats all the data as a single collection, with different fields for every record</a:t>
            </a:r>
          </a:p>
          <a:p>
            <a:r>
              <a:rPr lang="en-US" baseline="0" dirty="0"/>
              <a:t>A Key-value store -&gt; much more performant, far less memory</a:t>
            </a:r>
          </a:p>
          <a:p>
            <a:r>
              <a:rPr lang="en-US" baseline="0" dirty="0"/>
              <a:t>Keys and values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OOP</a:t>
            </a:r>
          </a:p>
          <a:p>
            <a:pPr lvl="1"/>
            <a:r>
              <a:rPr lang="nl-NL" dirty="0"/>
              <a:t>No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		&lt;–&gt; 		2³² bytes value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  <a:p>
            <a:r>
              <a:rPr lang="en-US" dirty="0"/>
              <a:t>Famous Case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218</Words>
  <Application>Microsoft Office PowerPoint</Application>
  <PresentationFormat>Breedbeeld</PresentationFormat>
  <Paragraphs>49</Paragraphs>
  <Slides>9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Facet</vt:lpstr>
      <vt:lpstr>Berkeley DB</vt:lpstr>
      <vt:lpstr>Introduction</vt:lpstr>
      <vt:lpstr>Data Model</vt:lpstr>
      <vt:lpstr>Data Model</vt:lpstr>
      <vt:lpstr>Data Model</vt:lpstr>
      <vt:lpstr>Principles of Berkeley DB</vt:lpstr>
      <vt:lpstr>Principles of Berkeley DB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Shelby .</dc:creator>
  <cp:lastModifiedBy>Shelby .</cp:lastModifiedBy>
  <cp:revision>190</cp:revision>
  <dcterms:created xsi:type="dcterms:W3CDTF">2019-04-14T11:49:19Z</dcterms:created>
  <dcterms:modified xsi:type="dcterms:W3CDTF">2019-04-19T14:42:45Z</dcterms:modified>
</cp:coreProperties>
</file>