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2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an,Lucas L.S. van der" initials="LLvd" lastIdx="1" clrIdx="0">
    <p:extLst>
      <p:ext uri="{19B8F6BF-5375-455C-9EA6-DF929625EA0E}">
        <p15:presenceInfo xmlns:p15="http://schemas.microsoft.com/office/powerpoint/2012/main" userId="S::386756@student.fontys.nl::146c2c56-b330-44ea-bab0-2ea291a70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F93C2-9599-BF32-12AD-CE6A846912EA}" v="73" dt="2019-04-19T13:34:36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6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1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supporting huge data -&gt; examples later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</a:t>
            </a:r>
            <a:r>
              <a:rPr lang="en-US" baseline="0" dirty="0"/>
              <a:t> different from relational databases. </a:t>
            </a:r>
          </a:p>
          <a:p>
            <a:r>
              <a:rPr lang="en-US" baseline="0" dirty="0"/>
              <a:t>RDB has pre-defined data struct, because it consists of tables with well defined data types, key-value -&gt; treats all the data as a single collection, with different fields for every record</a:t>
            </a:r>
          </a:p>
          <a:p>
            <a:r>
              <a:rPr lang="en-US" baseline="0" dirty="0"/>
              <a:t>A Key-value store -&gt; much more performant, far less memory</a:t>
            </a:r>
          </a:p>
          <a:p>
            <a:r>
              <a:rPr lang="en-US" baseline="0" dirty="0"/>
              <a:t>Keys and values can be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ACID: Configured in the application (See transaction config)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OOP</a:t>
            </a:r>
          </a:p>
          <a:p>
            <a:pPr lvl="1"/>
            <a:r>
              <a:rPr lang="nl-NL" dirty="0"/>
              <a:t>No 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		&lt;–&gt; 		2³² bytes value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960A-5957-4D87-AAF1-4850F492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43" y="1694359"/>
            <a:ext cx="5663757" cy="1408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0B5E-E1AC-45C2-AD8D-765C2E433DF1}"/>
              </a:ext>
            </a:extLst>
          </p:cNvPr>
          <p:cNvSpPr/>
          <p:nvPr/>
        </p:nvSpPr>
        <p:spPr>
          <a:xfrm>
            <a:off x="5618691" y="3102533"/>
            <a:ext cx="45635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http://highscalability.com/blog/2012/11/29/performance-data-for-leveldb-berkley-db-and-bangdb-for-rando.html</a:t>
            </a:r>
            <a:endParaRPr lang="en-NL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  <a:p>
            <a:r>
              <a:rPr lang="en-US" dirty="0"/>
              <a:t>Famous Case</a:t>
            </a:r>
          </a:p>
          <a:p>
            <a:r>
              <a:rPr lang="en-US" dirty="0"/>
              <a:t>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A5EAB-DDF4-4FB9-B891-B782DEA4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87" y="816638"/>
            <a:ext cx="8016944" cy="3329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9EC71-0A53-4274-9083-E500B449356B}"/>
              </a:ext>
            </a:extLst>
          </p:cNvPr>
          <p:cNvSpPr/>
          <p:nvPr/>
        </p:nvSpPr>
        <p:spPr>
          <a:xfrm>
            <a:off x="4618307" y="4191499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800" dirty="0">
                <a:solidFill>
                  <a:schemeClr val="bg1">
                    <a:lumMod val="65000"/>
                  </a:schemeClr>
                </a:solidFill>
              </a:rPr>
              <a:t>https://discovery.hgdata.com/product/oracle-berkeley-db</a:t>
            </a:r>
          </a:p>
        </p:txBody>
      </p:sp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333</Words>
  <Application>Microsoft Office PowerPoint</Application>
  <PresentationFormat>Widescreen</PresentationFormat>
  <Paragraphs>80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Roboto</vt:lpstr>
      <vt:lpstr>Arial</vt:lpstr>
      <vt:lpstr>Calibri</vt:lpstr>
      <vt:lpstr>Wingdings 3</vt:lpstr>
      <vt:lpstr>Facet</vt:lpstr>
      <vt:lpstr>Berkeley DB</vt:lpstr>
      <vt:lpstr>Introduction</vt:lpstr>
      <vt:lpstr>Data Model</vt:lpstr>
      <vt:lpstr>Data Model</vt:lpstr>
      <vt:lpstr>Data Model</vt:lpstr>
      <vt:lpstr>Principles of Berkeley DB</vt:lpstr>
      <vt:lpstr>Principles of Berkeley DB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Shelby .</dc:creator>
  <cp:lastModifiedBy>Laan,Lucas L.S. van der</cp:lastModifiedBy>
  <cp:revision>193</cp:revision>
  <dcterms:created xsi:type="dcterms:W3CDTF">2019-04-14T11:49:19Z</dcterms:created>
  <dcterms:modified xsi:type="dcterms:W3CDTF">2019-04-19T15:52:08Z</dcterms:modified>
</cp:coreProperties>
</file>