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Hellwege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2 dimensional layout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vs CSS Grid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smtClean="0"/>
              <a:t>dimensional layouts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 dimensional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</TotalTime>
  <Words>29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Flex and css Grid</vt:lpstr>
      <vt:lpstr>Flexbox</vt:lpstr>
      <vt:lpstr>CSS Grid</vt:lpstr>
      <vt:lpstr>Flexbox vs CSS Grid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2</cp:revision>
  <dcterms:created xsi:type="dcterms:W3CDTF">2017-10-22T06:07:17Z</dcterms:created>
  <dcterms:modified xsi:type="dcterms:W3CDTF">2017-10-22T06:20:39Z</dcterms:modified>
</cp:coreProperties>
</file>